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67" r:id="rId4"/>
    <p:sldId id="268" r:id="rId5"/>
    <p:sldId id="303" r:id="rId6"/>
    <p:sldId id="304" r:id="rId7"/>
    <p:sldId id="305" r:id="rId8"/>
    <p:sldId id="306" r:id="rId9"/>
    <p:sldId id="307" r:id="rId10"/>
    <p:sldId id="308" r:id="rId11"/>
    <p:sldId id="269" r:id="rId12"/>
    <p:sldId id="270" r:id="rId13"/>
    <p:sldId id="271" r:id="rId14"/>
    <p:sldId id="309" r:id="rId15"/>
    <p:sldId id="272" r:id="rId16"/>
    <p:sldId id="274" r:id="rId17"/>
    <p:sldId id="258" r:id="rId18"/>
    <p:sldId id="310" r:id="rId19"/>
    <p:sldId id="275" r:id="rId20"/>
    <p:sldId id="311" r:id="rId21"/>
    <p:sldId id="259" r:id="rId22"/>
    <p:sldId id="331" r:id="rId23"/>
    <p:sldId id="313" r:id="rId24"/>
    <p:sldId id="314" r:id="rId25"/>
    <p:sldId id="315" r:id="rId26"/>
    <p:sldId id="316" r:id="rId27"/>
    <p:sldId id="317" r:id="rId28"/>
    <p:sldId id="319" r:id="rId29"/>
    <p:sldId id="318" r:id="rId30"/>
    <p:sldId id="320" r:id="rId31"/>
    <p:sldId id="321" r:id="rId32"/>
    <p:sldId id="322" r:id="rId33"/>
    <p:sldId id="323" r:id="rId34"/>
    <p:sldId id="294" r:id="rId35"/>
    <p:sldId id="296" r:id="rId36"/>
    <p:sldId id="324" r:id="rId37"/>
    <p:sldId id="325" r:id="rId38"/>
    <p:sldId id="326" r:id="rId39"/>
    <p:sldId id="327" r:id="rId40"/>
    <p:sldId id="328" r:id="rId41"/>
    <p:sldId id="292" r:id="rId42"/>
    <p:sldId id="293" r:id="rId43"/>
    <p:sldId id="329" r:id="rId44"/>
    <p:sldId id="297" r:id="rId45"/>
    <p:sldId id="330" r:id="rId46"/>
    <p:sldId id="333" r:id="rId47"/>
    <p:sldId id="332" r:id="rId48"/>
    <p:sldId id="334" r:id="rId49"/>
    <p:sldId id="335" r:id="rId50"/>
    <p:sldId id="336" r:id="rId51"/>
    <p:sldId id="337" r:id="rId52"/>
    <p:sldId id="338" r:id="rId53"/>
    <p:sldId id="339" r:id="rId54"/>
    <p:sldId id="340" r:id="rId55"/>
    <p:sldId id="341" r:id="rId56"/>
    <p:sldId id="342" r:id="rId57"/>
    <p:sldId id="343" r:id="rId58"/>
    <p:sldId id="344" r:id="rId59"/>
    <p:sldId id="345" r:id="rId60"/>
    <p:sldId id="346" r:id="rId61"/>
    <p:sldId id="347" r:id="rId62"/>
    <p:sldId id="348" r:id="rId63"/>
    <p:sldId id="349" r:id="rId64"/>
    <p:sldId id="352" r:id="rId65"/>
    <p:sldId id="350" r:id="rId66"/>
    <p:sldId id="351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1513"/>
    <a:srgbClr val="9B9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7"/>
    <p:restoredTop sz="95447"/>
  </p:normalViewPr>
  <p:slideViewPr>
    <p:cSldViewPr snapToGrid="0" snapToObjects="1">
      <p:cViewPr varScale="1">
        <p:scale>
          <a:sx n="103" d="100"/>
          <a:sy n="103" d="100"/>
        </p:scale>
        <p:origin x="3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ís Paulo Peixoto Santos" userId="1bcb44e7-5d82-436c-b2eb-8036fed75eb8" providerId="ADAL" clId="{3E367055-7222-F644-9462-42575763A954}"/>
    <pc:docChg chg="custSel modSld">
      <pc:chgData name="Luís Paulo Peixoto Santos" userId="1bcb44e7-5d82-436c-b2eb-8036fed75eb8" providerId="ADAL" clId="{3E367055-7222-F644-9462-42575763A954}" dt="2024-02-07T23:11:52.098" v="19" actId="27636"/>
      <pc:docMkLst>
        <pc:docMk/>
      </pc:docMkLst>
      <pc:sldChg chg="modSp mod">
        <pc:chgData name="Luís Paulo Peixoto Santos" userId="1bcb44e7-5d82-436c-b2eb-8036fed75eb8" providerId="ADAL" clId="{3E367055-7222-F644-9462-42575763A954}" dt="2024-02-07T23:09:39.173" v="15" actId="20577"/>
        <pc:sldMkLst>
          <pc:docMk/>
          <pc:sldMk cId="503480747" sldId="256"/>
        </pc:sldMkLst>
        <pc:spChg chg="mod">
          <ac:chgData name="Luís Paulo Peixoto Santos" userId="1bcb44e7-5d82-436c-b2eb-8036fed75eb8" providerId="ADAL" clId="{3E367055-7222-F644-9462-42575763A954}" dt="2024-02-07T23:09:39.173" v="15" actId="20577"/>
          <ac:spMkLst>
            <pc:docMk/>
            <pc:sldMk cId="503480747" sldId="256"/>
            <ac:spMk id="3" creationId="{93444B29-F38C-5547-93AC-63CBD9606315}"/>
          </ac:spMkLst>
        </pc:spChg>
      </pc:sldChg>
      <pc:sldChg chg="modSp mod">
        <pc:chgData name="Luís Paulo Peixoto Santos" userId="1bcb44e7-5d82-436c-b2eb-8036fed75eb8" providerId="ADAL" clId="{3E367055-7222-F644-9462-42575763A954}" dt="2024-02-07T23:11:52.098" v="19" actId="27636"/>
        <pc:sldMkLst>
          <pc:docMk/>
          <pc:sldMk cId="1243667052" sldId="305"/>
        </pc:sldMkLst>
        <pc:spChg chg="mod">
          <ac:chgData name="Luís Paulo Peixoto Santos" userId="1bcb44e7-5d82-436c-b2eb-8036fed75eb8" providerId="ADAL" clId="{3E367055-7222-F644-9462-42575763A954}" dt="2024-02-07T23:11:52.098" v="19" actId="27636"/>
          <ac:spMkLst>
            <pc:docMk/>
            <pc:sldMk cId="1243667052" sldId="305"/>
            <ac:spMk id="3" creationId="{5F6A86C6-30AD-7304-56EB-C50A39E6CA5B}"/>
          </ac:spMkLst>
        </pc:spChg>
      </pc:sldChg>
    </pc:docChg>
  </pc:docChgLst>
  <pc:docChgLst>
    <pc:chgData name="Luís Paulo Peixoto Santos" userId="1bcb44e7-5d82-436c-b2eb-8036fed75eb8" providerId="ADAL" clId="{65FA9D23-4530-EA4E-AD94-61420730598E}"/>
    <pc:docChg chg="custSel modSld">
      <pc:chgData name="Luís Paulo Peixoto Santos" userId="1bcb44e7-5d82-436c-b2eb-8036fed75eb8" providerId="ADAL" clId="{65FA9D23-4530-EA4E-AD94-61420730598E}" dt="2023-12-29T18:38:59.992" v="62"/>
      <pc:docMkLst>
        <pc:docMk/>
      </pc:docMkLst>
      <pc:sldChg chg="modSp mod">
        <pc:chgData name="Luís Paulo Peixoto Santos" userId="1bcb44e7-5d82-436c-b2eb-8036fed75eb8" providerId="ADAL" clId="{65FA9D23-4530-EA4E-AD94-61420730598E}" dt="2023-12-29T17:33:28.860" v="0" actId="20577"/>
        <pc:sldMkLst>
          <pc:docMk/>
          <pc:sldMk cId="2380550020" sldId="268"/>
        </pc:sldMkLst>
        <pc:spChg chg="mod">
          <ac:chgData name="Luís Paulo Peixoto Santos" userId="1bcb44e7-5d82-436c-b2eb-8036fed75eb8" providerId="ADAL" clId="{65FA9D23-4530-EA4E-AD94-61420730598E}" dt="2023-12-29T17:33:28.860" v="0" actId="20577"/>
          <ac:spMkLst>
            <pc:docMk/>
            <pc:sldMk cId="2380550020" sldId="268"/>
            <ac:spMk id="3" creationId="{A27D9CEF-0767-1744-A405-A977EFAAB8F3}"/>
          </ac:spMkLst>
        </pc:spChg>
      </pc:sldChg>
      <pc:sldChg chg="modSp mod modAnim">
        <pc:chgData name="Luís Paulo Peixoto Santos" userId="1bcb44e7-5d82-436c-b2eb-8036fed75eb8" providerId="ADAL" clId="{65FA9D23-4530-EA4E-AD94-61420730598E}" dt="2023-12-29T18:03:10.160" v="43" actId="1076"/>
        <pc:sldMkLst>
          <pc:docMk/>
          <pc:sldMk cId="4174247707" sldId="319"/>
        </pc:sldMkLst>
        <pc:spChg chg="mod">
          <ac:chgData name="Luís Paulo Peixoto Santos" userId="1bcb44e7-5d82-436c-b2eb-8036fed75eb8" providerId="ADAL" clId="{65FA9D23-4530-EA4E-AD94-61420730598E}" dt="2023-12-29T18:03:10.160" v="43" actId="1076"/>
          <ac:spMkLst>
            <pc:docMk/>
            <pc:sldMk cId="4174247707" sldId="319"/>
            <ac:spMk id="3" creationId="{BB9DDBD7-4160-2112-BD44-F3F5FFE24D7E}"/>
          </ac:spMkLst>
        </pc:spChg>
        <pc:spChg chg="mod">
          <ac:chgData name="Luís Paulo Peixoto Santos" userId="1bcb44e7-5d82-436c-b2eb-8036fed75eb8" providerId="ADAL" clId="{65FA9D23-4530-EA4E-AD94-61420730598E}" dt="2023-12-29T18:03:00.253" v="42" actId="20577"/>
          <ac:spMkLst>
            <pc:docMk/>
            <pc:sldMk cId="4174247707" sldId="319"/>
            <ac:spMk id="7" creationId="{B247240C-82DC-81D9-DB29-8CD408FBA9A1}"/>
          </ac:spMkLst>
        </pc:spChg>
        <pc:spChg chg="mod">
          <ac:chgData name="Luís Paulo Peixoto Santos" userId="1bcb44e7-5d82-436c-b2eb-8036fed75eb8" providerId="ADAL" clId="{65FA9D23-4530-EA4E-AD94-61420730598E}" dt="2023-12-29T18:02:26.223" v="25" actId="1036"/>
          <ac:spMkLst>
            <pc:docMk/>
            <pc:sldMk cId="4174247707" sldId="319"/>
            <ac:spMk id="10" creationId="{415E0157-B542-1B07-80FF-8C47B9FFDC55}"/>
          </ac:spMkLst>
        </pc:spChg>
      </pc:sldChg>
      <pc:sldChg chg="modSp">
        <pc:chgData name="Luís Paulo Peixoto Santos" userId="1bcb44e7-5d82-436c-b2eb-8036fed75eb8" providerId="ADAL" clId="{65FA9D23-4530-EA4E-AD94-61420730598E}" dt="2023-12-29T18:27:32.605" v="44" actId="120"/>
        <pc:sldMkLst>
          <pc:docMk/>
          <pc:sldMk cId="3465709514" sldId="340"/>
        </pc:sldMkLst>
        <pc:spChg chg="mod">
          <ac:chgData name="Luís Paulo Peixoto Santos" userId="1bcb44e7-5d82-436c-b2eb-8036fed75eb8" providerId="ADAL" clId="{65FA9D23-4530-EA4E-AD94-61420730598E}" dt="2023-12-29T18:27:32.605" v="44" actId="120"/>
          <ac:spMkLst>
            <pc:docMk/>
            <pc:sldMk cId="3465709514" sldId="340"/>
            <ac:spMk id="5" creationId="{941BDF93-4FB7-50C2-BB1E-46B3558A2D91}"/>
          </ac:spMkLst>
        </pc:spChg>
      </pc:sldChg>
      <pc:sldChg chg="addSp modSp mod modAnim">
        <pc:chgData name="Luís Paulo Peixoto Santos" userId="1bcb44e7-5d82-436c-b2eb-8036fed75eb8" providerId="ADAL" clId="{65FA9D23-4530-EA4E-AD94-61420730598E}" dt="2023-12-29T18:38:59.992" v="62"/>
        <pc:sldMkLst>
          <pc:docMk/>
          <pc:sldMk cId="1376682310" sldId="351"/>
        </pc:sldMkLst>
        <pc:spChg chg="add mod">
          <ac:chgData name="Luís Paulo Peixoto Santos" userId="1bcb44e7-5d82-436c-b2eb-8036fed75eb8" providerId="ADAL" clId="{65FA9D23-4530-EA4E-AD94-61420730598E}" dt="2023-12-29T18:38:13.872" v="57" actId="207"/>
          <ac:spMkLst>
            <pc:docMk/>
            <pc:sldMk cId="1376682310" sldId="351"/>
            <ac:spMk id="6" creationId="{E24F6154-69F3-16A3-BE28-6F0ABE7FE3CE}"/>
          </ac:spMkLst>
        </pc:spChg>
      </pc:sldChg>
    </pc:docChg>
  </pc:docChgLst>
  <pc:docChgLst>
    <pc:chgData name="Luís Santos" userId="1bcb44e7-5d82-436c-b2eb-8036fed75eb8" providerId="ADAL" clId="{A6B5EB35-6F3F-0F46-984E-B2D2FACEA881}"/>
    <pc:docChg chg="undo custSel addSld delSld modSld sldOrd">
      <pc:chgData name="Luís Santos" userId="1bcb44e7-5d82-436c-b2eb-8036fed75eb8" providerId="ADAL" clId="{A6B5EB35-6F3F-0F46-984E-B2D2FACEA881}" dt="2023-03-22T13:45:42.208" v="8502" actId="1076"/>
      <pc:docMkLst>
        <pc:docMk/>
      </pc:docMkLst>
      <pc:sldChg chg="modSp mod">
        <pc:chgData name="Luís Santos" userId="1bcb44e7-5d82-436c-b2eb-8036fed75eb8" providerId="ADAL" clId="{A6B5EB35-6F3F-0F46-984E-B2D2FACEA881}" dt="2023-03-06T13:32:32.272" v="4896" actId="1076"/>
        <pc:sldMkLst>
          <pc:docMk/>
          <pc:sldMk cId="503480747" sldId="256"/>
        </pc:sldMkLst>
        <pc:spChg chg="mod">
          <ac:chgData name="Luís Santos" userId="1bcb44e7-5d82-436c-b2eb-8036fed75eb8" providerId="ADAL" clId="{A6B5EB35-6F3F-0F46-984E-B2D2FACEA881}" dt="2023-03-06T13:32:28.377" v="4895" actId="14100"/>
          <ac:spMkLst>
            <pc:docMk/>
            <pc:sldMk cId="503480747" sldId="256"/>
            <ac:spMk id="2" creationId="{70AD163B-4827-FB49-8AAA-498C7B51C5AD}"/>
          </ac:spMkLst>
        </pc:spChg>
        <pc:spChg chg="mod">
          <ac:chgData name="Luís Santos" userId="1bcb44e7-5d82-436c-b2eb-8036fed75eb8" providerId="ADAL" clId="{A6B5EB35-6F3F-0F46-984E-B2D2FACEA881}" dt="2023-03-06T13:32:32.272" v="4896" actId="1076"/>
          <ac:spMkLst>
            <pc:docMk/>
            <pc:sldMk cId="503480747" sldId="256"/>
            <ac:spMk id="3" creationId="{93444B29-F38C-5547-93AC-63CBD9606315}"/>
          </ac:spMkLst>
        </pc:spChg>
      </pc:sldChg>
      <pc:sldChg chg="modSp mod">
        <pc:chgData name="Luís Santos" userId="1bcb44e7-5d82-436c-b2eb-8036fed75eb8" providerId="ADAL" clId="{A6B5EB35-6F3F-0F46-984E-B2D2FACEA881}" dt="2023-03-06T13:49:24.726" v="5113" actId="20577"/>
        <pc:sldMkLst>
          <pc:docMk/>
          <pc:sldMk cId="2086629350" sldId="257"/>
        </pc:sldMkLst>
        <pc:spChg chg="mod">
          <ac:chgData name="Luís Santos" userId="1bcb44e7-5d82-436c-b2eb-8036fed75eb8" providerId="ADAL" clId="{A6B5EB35-6F3F-0F46-984E-B2D2FACEA881}" dt="2023-03-06T13:49:24.726" v="5113" actId="20577"/>
          <ac:spMkLst>
            <pc:docMk/>
            <pc:sldMk cId="2086629350" sldId="257"/>
            <ac:spMk id="3" creationId="{363EA60F-FDF7-2B4F-97C2-C8280EE22DA9}"/>
          </ac:spMkLst>
        </pc:spChg>
      </pc:sldChg>
      <pc:sldChg chg="ord">
        <pc:chgData name="Luís Santos" userId="1bcb44e7-5d82-436c-b2eb-8036fed75eb8" providerId="ADAL" clId="{A6B5EB35-6F3F-0F46-984E-B2D2FACEA881}" dt="2023-02-22T11:46:48.900" v="2008" actId="20578"/>
        <pc:sldMkLst>
          <pc:docMk/>
          <pc:sldMk cId="3364532108" sldId="258"/>
        </pc:sldMkLst>
      </pc:sldChg>
      <pc:sldChg chg="del">
        <pc:chgData name="Luís Santos" userId="1bcb44e7-5d82-436c-b2eb-8036fed75eb8" providerId="ADAL" clId="{A6B5EB35-6F3F-0F46-984E-B2D2FACEA881}" dt="2023-02-26T23:31:30.080" v="3354" actId="2696"/>
        <pc:sldMkLst>
          <pc:docMk/>
          <pc:sldMk cId="2398652601" sldId="260"/>
        </pc:sldMkLst>
      </pc:sldChg>
      <pc:sldChg chg="del">
        <pc:chgData name="Luís Santos" userId="1bcb44e7-5d82-436c-b2eb-8036fed75eb8" providerId="ADAL" clId="{A6B5EB35-6F3F-0F46-984E-B2D2FACEA881}" dt="2023-02-26T23:31:30.080" v="3354" actId="2696"/>
        <pc:sldMkLst>
          <pc:docMk/>
          <pc:sldMk cId="1289863914" sldId="261"/>
        </pc:sldMkLst>
      </pc:sldChg>
      <pc:sldChg chg="del">
        <pc:chgData name="Luís Santos" userId="1bcb44e7-5d82-436c-b2eb-8036fed75eb8" providerId="ADAL" clId="{A6B5EB35-6F3F-0F46-984E-B2D2FACEA881}" dt="2023-02-26T23:31:30.080" v="3354" actId="2696"/>
        <pc:sldMkLst>
          <pc:docMk/>
          <pc:sldMk cId="3346625054" sldId="262"/>
        </pc:sldMkLst>
      </pc:sldChg>
      <pc:sldChg chg="del">
        <pc:chgData name="Luís Santos" userId="1bcb44e7-5d82-436c-b2eb-8036fed75eb8" providerId="ADAL" clId="{A6B5EB35-6F3F-0F46-984E-B2D2FACEA881}" dt="2023-02-26T23:31:30.080" v="3354" actId="2696"/>
        <pc:sldMkLst>
          <pc:docMk/>
          <pc:sldMk cId="2472762916" sldId="263"/>
        </pc:sldMkLst>
      </pc:sldChg>
      <pc:sldChg chg="del">
        <pc:chgData name="Luís Santos" userId="1bcb44e7-5d82-436c-b2eb-8036fed75eb8" providerId="ADAL" clId="{A6B5EB35-6F3F-0F46-984E-B2D2FACEA881}" dt="2023-02-26T23:31:30.080" v="3354" actId="2696"/>
        <pc:sldMkLst>
          <pc:docMk/>
          <pc:sldMk cId="1992129951" sldId="264"/>
        </pc:sldMkLst>
      </pc:sldChg>
      <pc:sldChg chg="del">
        <pc:chgData name="Luís Santos" userId="1bcb44e7-5d82-436c-b2eb-8036fed75eb8" providerId="ADAL" clId="{A6B5EB35-6F3F-0F46-984E-B2D2FACEA881}" dt="2023-02-26T23:31:30.080" v="3354" actId="2696"/>
        <pc:sldMkLst>
          <pc:docMk/>
          <pc:sldMk cId="2183705739" sldId="265"/>
        </pc:sldMkLst>
      </pc:sldChg>
      <pc:sldChg chg="del">
        <pc:chgData name="Luís Santos" userId="1bcb44e7-5d82-436c-b2eb-8036fed75eb8" providerId="ADAL" clId="{A6B5EB35-6F3F-0F46-984E-B2D2FACEA881}" dt="2023-02-26T23:31:30.080" v="3354" actId="2696"/>
        <pc:sldMkLst>
          <pc:docMk/>
          <pc:sldMk cId="2173269571" sldId="266"/>
        </pc:sldMkLst>
      </pc:sldChg>
      <pc:sldChg chg="add del">
        <pc:chgData name="Luís Santos" userId="1bcb44e7-5d82-436c-b2eb-8036fed75eb8" providerId="ADAL" clId="{A6B5EB35-6F3F-0F46-984E-B2D2FACEA881}" dt="2023-02-21T17:20:38.372" v="112" actId="2696"/>
        <pc:sldMkLst>
          <pc:docMk/>
          <pc:sldMk cId="3844065862" sldId="267"/>
        </pc:sldMkLst>
      </pc:sldChg>
      <pc:sldChg chg="modSp modAnim">
        <pc:chgData name="Luís Santos" userId="1bcb44e7-5d82-436c-b2eb-8036fed75eb8" providerId="ADAL" clId="{A6B5EB35-6F3F-0F46-984E-B2D2FACEA881}" dt="2023-02-21T17:22:54.721" v="131"/>
        <pc:sldMkLst>
          <pc:docMk/>
          <pc:sldMk cId="2380550020" sldId="268"/>
        </pc:sldMkLst>
        <pc:spChg chg="mod">
          <ac:chgData name="Luís Santos" userId="1bcb44e7-5d82-436c-b2eb-8036fed75eb8" providerId="ADAL" clId="{A6B5EB35-6F3F-0F46-984E-B2D2FACEA881}" dt="2023-02-21T17:22:35.643" v="129" actId="20577"/>
          <ac:spMkLst>
            <pc:docMk/>
            <pc:sldMk cId="2380550020" sldId="268"/>
            <ac:spMk id="5" creationId="{D323C47A-CBC3-924A-844C-4947CD2932D5}"/>
          </ac:spMkLst>
        </pc:spChg>
      </pc:sldChg>
      <pc:sldChg chg="modSp mod">
        <pc:chgData name="Luís Santos" userId="1bcb44e7-5d82-436c-b2eb-8036fed75eb8" providerId="ADAL" clId="{A6B5EB35-6F3F-0F46-984E-B2D2FACEA881}" dt="2023-02-22T10:42:24.323" v="1481" actId="20577"/>
        <pc:sldMkLst>
          <pc:docMk/>
          <pc:sldMk cId="2010587526" sldId="269"/>
        </pc:sldMkLst>
        <pc:spChg chg="mod">
          <ac:chgData name="Luís Santos" userId="1bcb44e7-5d82-436c-b2eb-8036fed75eb8" providerId="ADAL" clId="{A6B5EB35-6F3F-0F46-984E-B2D2FACEA881}" dt="2023-02-22T10:42:24.323" v="1481" actId="20577"/>
          <ac:spMkLst>
            <pc:docMk/>
            <pc:sldMk cId="2010587526" sldId="269"/>
            <ac:spMk id="3" creationId="{28ABA78A-5918-324C-BCBA-757313126809}"/>
          </ac:spMkLst>
        </pc:spChg>
      </pc:sldChg>
      <pc:sldChg chg="modSp mod">
        <pc:chgData name="Luís Santos" userId="1bcb44e7-5d82-436c-b2eb-8036fed75eb8" providerId="ADAL" clId="{A6B5EB35-6F3F-0F46-984E-B2D2FACEA881}" dt="2023-02-22T10:44:43.974" v="1483" actId="20577"/>
        <pc:sldMkLst>
          <pc:docMk/>
          <pc:sldMk cId="1193399945" sldId="272"/>
        </pc:sldMkLst>
        <pc:spChg chg="mod">
          <ac:chgData name="Luís Santos" userId="1bcb44e7-5d82-436c-b2eb-8036fed75eb8" providerId="ADAL" clId="{A6B5EB35-6F3F-0F46-984E-B2D2FACEA881}" dt="2023-02-22T10:44:43.974" v="1483" actId="20577"/>
          <ac:spMkLst>
            <pc:docMk/>
            <pc:sldMk cId="1193399945" sldId="272"/>
            <ac:spMk id="3" creationId="{D8171D2A-94F4-334E-AD40-004A49345463}"/>
          </ac:spMkLst>
        </pc:spChg>
      </pc:sldChg>
      <pc:sldChg chg="del ord">
        <pc:chgData name="Luís Santos" userId="1bcb44e7-5d82-436c-b2eb-8036fed75eb8" providerId="ADAL" clId="{A6B5EB35-6F3F-0F46-984E-B2D2FACEA881}" dt="2023-02-22T15:02:20.366" v="2205" actId="2696"/>
        <pc:sldMkLst>
          <pc:docMk/>
          <pc:sldMk cId="1194160957" sldId="273"/>
        </pc:sldMkLst>
      </pc:sldChg>
      <pc:sldChg chg="modSp mod ord">
        <pc:chgData name="Luís Santos" userId="1bcb44e7-5d82-436c-b2eb-8036fed75eb8" providerId="ADAL" clId="{A6B5EB35-6F3F-0F46-984E-B2D2FACEA881}" dt="2023-02-22T11:46:30.520" v="2006" actId="20578"/>
        <pc:sldMkLst>
          <pc:docMk/>
          <pc:sldMk cId="1762794374" sldId="274"/>
        </pc:sldMkLst>
        <pc:spChg chg="mod">
          <ac:chgData name="Luís Santos" userId="1bcb44e7-5d82-436c-b2eb-8036fed75eb8" providerId="ADAL" clId="{A6B5EB35-6F3F-0F46-984E-B2D2FACEA881}" dt="2023-02-22T11:45:03.338" v="1998" actId="20577"/>
          <ac:spMkLst>
            <pc:docMk/>
            <pc:sldMk cId="1762794374" sldId="274"/>
            <ac:spMk id="3" creationId="{28ABA78A-5918-324C-BCBA-757313126809}"/>
          </ac:spMkLst>
        </pc:spChg>
      </pc:sldChg>
      <pc:sldChg chg="modSp mod">
        <pc:chgData name="Luís Santos" userId="1bcb44e7-5d82-436c-b2eb-8036fed75eb8" providerId="ADAL" clId="{A6B5EB35-6F3F-0F46-984E-B2D2FACEA881}" dt="2023-02-22T11:49:32.380" v="2020" actId="20577"/>
        <pc:sldMkLst>
          <pc:docMk/>
          <pc:sldMk cId="1896242139" sldId="275"/>
        </pc:sldMkLst>
        <pc:spChg chg="mod">
          <ac:chgData name="Luís Santos" userId="1bcb44e7-5d82-436c-b2eb-8036fed75eb8" providerId="ADAL" clId="{A6B5EB35-6F3F-0F46-984E-B2D2FACEA881}" dt="2023-02-22T11:49:32.380" v="2020" actId="20577"/>
          <ac:spMkLst>
            <pc:docMk/>
            <pc:sldMk cId="1896242139" sldId="275"/>
            <ac:spMk id="2" creationId="{802B3EBC-2D03-9F40-9EAE-4243FDABE907}"/>
          </ac:spMkLst>
        </pc:spChg>
      </pc:sldChg>
      <pc:sldChg chg="modSp del ord">
        <pc:chgData name="Luís Santos" userId="1bcb44e7-5d82-436c-b2eb-8036fed75eb8" providerId="ADAL" clId="{A6B5EB35-6F3F-0F46-984E-B2D2FACEA881}" dt="2023-02-21T18:14:04.952" v="818" actId="2696"/>
        <pc:sldMkLst>
          <pc:docMk/>
          <pc:sldMk cId="569688091" sldId="276"/>
        </pc:sldMkLst>
        <pc:spChg chg="mod">
          <ac:chgData name="Luís Santos" userId="1bcb44e7-5d82-436c-b2eb-8036fed75eb8" providerId="ADAL" clId="{A6B5EB35-6F3F-0F46-984E-B2D2FACEA881}" dt="2023-02-21T18:01:30.541" v="652"/>
          <ac:spMkLst>
            <pc:docMk/>
            <pc:sldMk cId="569688091" sldId="276"/>
            <ac:spMk id="3" creationId="{4AECD633-81A7-854D-BF24-108192155AFF}"/>
          </ac:spMkLst>
        </pc:spChg>
      </pc:sldChg>
      <pc:sldChg chg="del">
        <pc:chgData name="Luís Santos" userId="1bcb44e7-5d82-436c-b2eb-8036fed75eb8" providerId="ADAL" clId="{A6B5EB35-6F3F-0F46-984E-B2D2FACEA881}" dt="2023-02-22T15:02:19.912" v="2196" actId="2696"/>
        <pc:sldMkLst>
          <pc:docMk/>
          <pc:sldMk cId="3676692581" sldId="277"/>
        </pc:sldMkLst>
      </pc:sldChg>
      <pc:sldChg chg="del">
        <pc:chgData name="Luís Santos" userId="1bcb44e7-5d82-436c-b2eb-8036fed75eb8" providerId="ADAL" clId="{A6B5EB35-6F3F-0F46-984E-B2D2FACEA881}" dt="2023-02-22T15:02:19.683" v="2191" actId="2696"/>
        <pc:sldMkLst>
          <pc:docMk/>
          <pc:sldMk cId="1860995485" sldId="278"/>
        </pc:sldMkLst>
      </pc:sldChg>
      <pc:sldChg chg="del">
        <pc:chgData name="Luís Santos" userId="1bcb44e7-5d82-436c-b2eb-8036fed75eb8" providerId="ADAL" clId="{A6B5EB35-6F3F-0F46-984E-B2D2FACEA881}" dt="2023-02-22T15:02:20.266" v="2201" actId="2696"/>
        <pc:sldMkLst>
          <pc:docMk/>
          <pc:sldMk cId="384298317" sldId="279"/>
        </pc:sldMkLst>
      </pc:sldChg>
      <pc:sldChg chg="del">
        <pc:chgData name="Luís Santos" userId="1bcb44e7-5d82-436c-b2eb-8036fed75eb8" providerId="ADAL" clId="{A6B5EB35-6F3F-0F46-984E-B2D2FACEA881}" dt="2023-02-22T15:02:20.118" v="2199" actId="2696"/>
        <pc:sldMkLst>
          <pc:docMk/>
          <pc:sldMk cId="3424922686" sldId="280"/>
        </pc:sldMkLst>
      </pc:sldChg>
      <pc:sldChg chg="del">
        <pc:chgData name="Luís Santos" userId="1bcb44e7-5d82-436c-b2eb-8036fed75eb8" providerId="ADAL" clId="{A6B5EB35-6F3F-0F46-984E-B2D2FACEA881}" dt="2023-02-22T15:02:19.855" v="2195" actId="2696"/>
        <pc:sldMkLst>
          <pc:docMk/>
          <pc:sldMk cId="1534708791" sldId="281"/>
        </pc:sldMkLst>
      </pc:sldChg>
      <pc:sldChg chg="del">
        <pc:chgData name="Luís Santos" userId="1bcb44e7-5d82-436c-b2eb-8036fed75eb8" providerId="ADAL" clId="{A6B5EB35-6F3F-0F46-984E-B2D2FACEA881}" dt="2023-02-22T15:02:19.914" v="2197" actId="2696"/>
        <pc:sldMkLst>
          <pc:docMk/>
          <pc:sldMk cId="2623114841" sldId="282"/>
        </pc:sldMkLst>
      </pc:sldChg>
      <pc:sldChg chg="del">
        <pc:chgData name="Luís Santos" userId="1bcb44e7-5d82-436c-b2eb-8036fed75eb8" providerId="ADAL" clId="{A6B5EB35-6F3F-0F46-984E-B2D2FACEA881}" dt="2023-02-22T15:02:19.853" v="2194" actId="2696"/>
        <pc:sldMkLst>
          <pc:docMk/>
          <pc:sldMk cId="1833688023" sldId="283"/>
        </pc:sldMkLst>
      </pc:sldChg>
      <pc:sldChg chg="del">
        <pc:chgData name="Luís Santos" userId="1bcb44e7-5d82-436c-b2eb-8036fed75eb8" providerId="ADAL" clId="{A6B5EB35-6F3F-0F46-984E-B2D2FACEA881}" dt="2023-02-22T15:02:19.968" v="2198" actId="2696"/>
        <pc:sldMkLst>
          <pc:docMk/>
          <pc:sldMk cId="3629188999" sldId="284"/>
        </pc:sldMkLst>
      </pc:sldChg>
      <pc:sldChg chg="del">
        <pc:chgData name="Luís Santos" userId="1bcb44e7-5d82-436c-b2eb-8036fed75eb8" providerId="ADAL" clId="{A6B5EB35-6F3F-0F46-984E-B2D2FACEA881}" dt="2023-02-22T15:02:20.364" v="2204" actId="2696"/>
        <pc:sldMkLst>
          <pc:docMk/>
          <pc:sldMk cId="1655759812" sldId="285"/>
        </pc:sldMkLst>
      </pc:sldChg>
      <pc:sldChg chg="del">
        <pc:chgData name="Luís Santos" userId="1bcb44e7-5d82-436c-b2eb-8036fed75eb8" providerId="ADAL" clId="{A6B5EB35-6F3F-0F46-984E-B2D2FACEA881}" dt="2023-02-22T15:02:19.754" v="2192" actId="2696"/>
        <pc:sldMkLst>
          <pc:docMk/>
          <pc:sldMk cId="1161674175" sldId="286"/>
        </pc:sldMkLst>
      </pc:sldChg>
      <pc:sldChg chg="del">
        <pc:chgData name="Luís Santos" userId="1bcb44e7-5d82-436c-b2eb-8036fed75eb8" providerId="ADAL" clId="{A6B5EB35-6F3F-0F46-984E-B2D2FACEA881}" dt="2023-02-22T15:02:20.269" v="2202" actId="2696"/>
        <pc:sldMkLst>
          <pc:docMk/>
          <pc:sldMk cId="2788267479" sldId="287"/>
        </pc:sldMkLst>
      </pc:sldChg>
      <pc:sldChg chg="del">
        <pc:chgData name="Luís Santos" userId="1bcb44e7-5d82-436c-b2eb-8036fed75eb8" providerId="ADAL" clId="{A6B5EB35-6F3F-0F46-984E-B2D2FACEA881}" dt="2023-02-22T15:02:19.816" v="2193" actId="2696"/>
        <pc:sldMkLst>
          <pc:docMk/>
          <pc:sldMk cId="3402734903" sldId="288"/>
        </pc:sldMkLst>
      </pc:sldChg>
      <pc:sldChg chg="del">
        <pc:chgData name="Luís Santos" userId="1bcb44e7-5d82-436c-b2eb-8036fed75eb8" providerId="ADAL" clId="{A6B5EB35-6F3F-0F46-984E-B2D2FACEA881}" dt="2023-02-22T15:02:20.195" v="2200" actId="2696"/>
        <pc:sldMkLst>
          <pc:docMk/>
          <pc:sldMk cId="1646096833" sldId="289"/>
        </pc:sldMkLst>
      </pc:sldChg>
      <pc:sldChg chg="del">
        <pc:chgData name="Luís Santos" userId="1bcb44e7-5d82-436c-b2eb-8036fed75eb8" providerId="ADAL" clId="{A6B5EB35-6F3F-0F46-984E-B2D2FACEA881}" dt="2023-02-22T15:02:20.361" v="2203" actId="2696"/>
        <pc:sldMkLst>
          <pc:docMk/>
          <pc:sldMk cId="1568638811" sldId="290"/>
        </pc:sldMkLst>
      </pc:sldChg>
      <pc:sldChg chg="del">
        <pc:chgData name="Luís Santos" userId="1bcb44e7-5d82-436c-b2eb-8036fed75eb8" providerId="ADAL" clId="{A6B5EB35-6F3F-0F46-984E-B2D2FACEA881}" dt="2023-02-22T15:02:19.677" v="2190" actId="2696"/>
        <pc:sldMkLst>
          <pc:docMk/>
          <pc:sldMk cId="272238831" sldId="291"/>
        </pc:sldMkLst>
      </pc:sldChg>
      <pc:sldChg chg="modSp mod">
        <pc:chgData name="Luís Santos" userId="1bcb44e7-5d82-436c-b2eb-8036fed75eb8" providerId="ADAL" clId="{A6B5EB35-6F3F-0F46-984E-B2D2FACEA881}" dt="2023-02-27T14:57:44.937" v="4678" actId="20577"/>
        <pc:sldMkLst>
          <pc:docMk/>
          <pc:sldMk cId="2157399921" sldId="293"/>
        </pc:sldMkLst>
        <pc:spChg chg="mod">
          <ac:chgData name="Luís Santos" userId="1bcb44e7-5d82-436c-b2eb-8036fed75eb8" providerId="ADAL" clId="{A6B5EB35-6F3F-0F46-984E-B2D2FACEA881}" dt="2023-02-27T14:57:44.937" v="4678" actId="20577"/>
          <ac:spMkLst>
            <pc:docMk/>
            <pc:sldMk cId="2157399921" sldId="293"/>
            <ac:spMk id="3" creationId="{BBD46EF0-F1E6-4944-936A-A503E1C9B062}"/>
          </ac:spMkLst>
        </pc:spChg>
      </pc:sldChg>
      <pc:sldChg chg="del">
        <pc:chgData name="Luís Santos" userId="1bcb44e7-5d82-436c-b2eb-8036fed75eb8" providerId="ADAL" clId="{A6B5EB35-6F3F-0F46-984E-B2D2FACEA881}" dt="2023-02-27T14:16:04.400" v="4103" actId="2696"/>
        <pc:sldMkLst>
          <pc:docMk/>
          <pc:sldMk cId="816471799" sldId="294"/>
        </pc:sldMkLst>
      </pc:sldChg>
      <pc:sldChg chg="addSp modSp add mod modAnim">
        <pc:chgData name="Luís Santos" userId="1bcb44e7-5d82-436c-b2eb-8036fed75eb8" providerId="ADAL" clId="{A6B5EB35-6F3F-0F46-984E-B2D2FACEA881}" dt="2023-02-27T14:47:13.602" v="4582" actId="1076"/>
        <pc:sldMkLst>
          <pc:docMk/>
          <pc:sldMk cId="4088894832" sldId="294"/>
        </pc:sldMkLst>
        <pc:spChg chg="mod">
          <ac:chgData name="Luís Santos" userId="1bcb44e7-5d82-436c-b2eb-8036fed75eb8" providerId="ADAL" clId="{A6B5EB35-6F3F-0F46-984E-B2D2FACEA881}" dt="2023-02-27T14:16:59.606" v="4135" actId="404"/>
          <ac:spMkLst>
            <pc:docMk/>
            <pc:sldMk cId="4088894832" sldId="294"/>
            <ac:spMk id="2" creationId="{361B74DA-40B5-9C47-B299-F114C954496F}"/>
          </ac:spMkLst>
        </pc:spChg>
        <pc:spChg chg="mod">
          <ac:chgData name="Luís Santos" userId="1bcb44e7-5d82-436c-b2eb-8036fed75eb8" providerId="ADAL" clId="{A6B5EB35-6F3F-0F46-984E-B2D2FACEA881}" dt="2023-02-27T14:17:35.542" v="4161" actId="14100"/>
          <ac:spMkLst>
            <pc:docMk/>
            <pc:sldMk cId="4088894832" sldId="294"/>
            <ac:spMk id="3" creationId="{6BC515FB-7CD2-764D-949E-1DBBBD5E01A8}"/>
          </ac:spMkLst>
        </pc:spChg>
        <pc:spChg chg="mod">
          <ac:chgData name="Luís Santos" userId="1bcb44e7-5d82-436c-b2eb-8036fed75eb8" providerId="ADAL" clId="{A6B5EB35-6F3F-0F46-984E-B2D2FACEA881}" dt="2023-02-27T14:18:37.904" v="4168" actId="2085"/>
          <ac:spMkLst>
            <pc:docMk/>
            <pc:sldMk cId="4088894832" sldId="294"/>
            <ac:spMk id="6" creationId="{2E76ED4E-2D57-D543-B57F-7F7D9A8BBECC}"/>
          </ac:spMkLst>
        </pc:spChg>
        <pc:spChg chg="mod">
          <ac:chgData name="Luís Santos" userId="1bcb44e7-5d82-436c-b2eb-8036fed75eb8" providerId="ADAL" clId="{A6B5EB35-6F3F-0F46-984E-B2D2FACEA881}" dt="2023-02-27T14:18:43.138" v="4169" actId="2085"/>
          <ac:spMkLst>
            <pc:docMk/>
            <pc:sldMk cId="4088894832" sldId="294"/>
            <ac:spMk id="7" creationId="{71C6F4EB-0853-6B45-AB70-42A4E3B8E3BD}"/>
          </ac:spMkLst>
        </pc:spChg>
        <pc:spChg chg="mod">
          <ac:chgData name="Luís Santos" userId="1bcb44e7-5d82-436c-b2eb-8036fed75eb8" providerId="ADAL" clId="{A6B5EB35-6F3F-0F46-984E-B2D2FACEA881}" dt="2023-02-27T14:18:11.929" v="4167" actId="12"/>
          <ac:spMkLst>
            <pc:docMk/>
            <pc:sldMk cId="4088894832" sldId="294"/>
            <ac:spMk id="9" creationId="{58E01B0E-E7DF-4D42-BDFD-5A162893BF07}"/>
          </ac:spMkLst>
        </pc:spChg>
        <pc:spChg chg="add mod">
          <ac:chgData name="Luís Santos" userId="1bcb44e7-5d82-436c-b2eb-8036fed75eb8" providerId="ADAL" clId="{A6B5EB35-6F3F-0F46-984E-B2D2FACEA881}" dt="2023-02-27T14:47:05.081" v="4580" actId="1076"/>
          <ac:spMkLst>
            <pc:docMk/>
            <pc:sldMk cId="4088894832" sldId="294"/>
            <ac:spMk id="11" creationId="{5BB3E296-94C1-477D-1A70-35EB8081BEA1}"/>
          </ac:spMkLst>
        </pc:spChg>
        <pc:spChg chg="add mod">
          <ac:chgData name="Luís Santos" userId="1bcb44e7-5d82-436c-b2eb-8036fed75eb8" providerId="ADAL" clId="{A6B5EB35-6F3F-0F46-984E-B2D2FACEA881}" dt="2023-02-27T14:47:13.602" v="4582" actId="1076"/>
          <ac:spMkLst>
            <pc:docMk/>
            <pc:sldMk cId="4088894832" sldId="294"/>
            <ac:spMk id="12" creationId="{551BF863-95CD-C8A0-4F21-C8AEA67BF459}"/>
          </ac:spMkLst>
        </pc:spChg>
        <pc:grpChg chg="mod">
          <ac:chgData name="Luís Santos" userId="1bcb44e7-5d82-436c-b2eb-8036fed75eb8" providerId="ADAL" clId="{A6B5EB35-6F3F-0F46-984E-B2D2FACEA881}" dt="2023-02-27T14:18:00.173" v="4165" actId="1076"/>
          <ac:grpSpMkLst>
            <pc:docMk/>
            <pc:sldMk cId="4088894832" sldId="294"/>
            <ac:grpSpMk id="8" creationId="{69DEF409-6C9F-C440-8BE5-781C67E2F990}"/>
          </ac:grpSpMkLst>
        </pc:grpChg>
      </pc:sldChg>
      <pc:sldChg chg="del">
        <pc:chgData name="Luís Santos" userId="1bcb44e7-5d82-436c-b2eb-8036fed75eb8" providerId="ADAL" clId="{A6B5EB35-6F3F-0F46-984E-B2D2FACEA881}" dt="2023-02-27T14:15:26.388" v="4102" actId="2696"/>
        <pc:sldMkLst>
          <pc:docMk/>
          <pc:sldMk cId="2991097934" sldId="295"/>
        </pc:sldMkLst>
      </pc:sldChg>
      <pc:sldChg chg="del">
        <pc:chgData name="Luís Santos" userId="1bcb44e7-5d82-436c-b2eb-8036fed75eb8" providerId="ADAL" clId="{A6B5EB35-6F3F-0F46-984E-B2D2FACEA881}" dt="2023-02-27T14:16:04.400" v="4103" actId="2696"/>
        <pc:sldMkLst>
          <pc:docMk/>
          <pc:sldMk cId="1838337648" sldId="296"/>
        </pc:sldMkLst>
      </pc:sldChg>
      <pc:sldChg chg="addSp modSp add mod">
        <pc:chgData name="Luís Santos" userId="1bcb44e7-5d82-436c-b2eb-8036fed75eb8" providerId="ADAL" clId="{A6B5EB35-6F3F-0F46-984E-B2D2FACEA881}" dt="2023-02-27T14:47:40.224" v="4584" actId="1076"/>
        <pc:sldMkLst>
          <pc:docMk/>
          <pc:sldMk cId="3525005558" sldId="296"/>
        </pc:sldMkLst>
        <pc:spChg chg="mod">
          <ac:chgData name="Luís Santos" userId="1bcb44e7-5d82-436c-b2eb-8036fed75eb8" providerId="ADAL" clId="{A6B5EB35-6F3F-0F46-984E-B2D2FACEA881}" dt="2023-02-27T14:19:54.403" v="4171" actId="20577"/>
          <ac:spMkLst>
            <pc:docMk/>
            <pc:sldMk cId="3525005558" sldId="296"/>
            <ac:spMk id="2" creationId="{AEF80AFC-A2AC-3341-9B0F-A7114DF02DFF}"/>
          </ac:spMkLst>
        </pc:spChg>
        <pc:spChg chg="mod">
          <ac:chgData name="Luís Santos" userId="1bcb44e7-5d82-436c-b2eb-8036fed75eb8" providerId="ADAL" clId="{A6B5EB35-6F3F-0F46-984E-B2D2FACEA881}" dt="2023-02-27T14:21:45.683" v="4261" actId="16959"/>
          <ac:spMkLst>
            <pc:docMk/>
            <pc:sldMk cId="3525005558" sldId="296"/>
            <ac:spMk id="3" creationId="{3B5744AD-4A84-7248-92CD-374117B4051A}"/>
          </ac:spMkLst>
        </pc:spChg>
        <pc:spChg chg="add mod">
          <ac:chgData name="Luís Santos" userId="1bcb44e7-5d82-436c-b2eb-8036fed75eb8" providerId="ADAL" clId="{A6B5EB35-6F3F-0F46-984E-B2D2FACEA881}" dt="2023-02-27T14:47:40.224" v="4584" actId="1076"/>
          <ac:spMkLst>
            <pc:docMk/>
            <pc:sldMk cId="3525005558" sldId="296"/>
            <ac:spMk id="6" creationId="{0B725D1A-62A6-63AC-2624-4BE4A321E7F7}"/>
          </ac:spMkLst>
        </pc:spChg>
        <pc:picChg chg="mod">
          <ac:chgData name="Luís Santos" userId="1bcb44e7-5d82-436c-b2eb-8036fed75eb8" providerId="ADAL" clId="{A6B5EB35-6F3F-0F46-984E-B2D2FACEA881}" dt="2023-02-27T14:20:02.048" v="4173" actId="1076"/>
          <ac:picMkLst>
            <pc:docMk/>
            <pc:sldMk cId="3525005558" sldId="296"/>
            <ac:picMk id="5" creationId="{F657ECAD-1A3C-2141-8CC0-EFAB788D5396}"/>
          </ac:picMkLst>
        </pc:picChg>
      </pc:sldChg>
      <pc:sldChg chg="addSp modSp mod modAnim">
        <pc:chgData name="Luís Santos" userId="1bcb44e7-5d82-436c-b2eb-8036fed75eb8" providerId="ADAL" clId="{A6B5EB35-6F3F-0F46-984E-B2D2FACEA881}" dt="2023-02-27T15:04:51.505" v="4862"/>
        <pc:sldMkLst>
          <pc:docMk/>
          <pc:sldMk cId="767244402" sldId="297"/>
        </pc:sldMkLst>
        <pc:spChg chg="mod">
          <ac:chgData name="Luís Santos" userId="1bcb44e7-5d82-436c-b2eb-8036fed75eb8" providerId="ADAL" clId="{A6B5EB35-6F3F-0F46-984E-B2D2FACEA881}" dt="2023-02-27T15:03:56.253" v="4859" actId="404"/>
          <ac:spMkLst>
            <pc:docMk/>
            <pc:sldMk cId="767244402" sldId="297"/>
            <ac:spMk id="2" creationId="{9467A1FB-AE1A-CA4C-AC20-00CBCC606AA4}"/>
          </ac:spMkLst>
        </pc:spChg>
        <pc:spChg chg="mod">
          <ac:chgData name="Luís Santos" userId="1bcb44e7-5d82-436c-b2eb-8036fed75eb8" providerId="ADAL" clId="{A6B5EB35-6F3F-0F46-984E-B2D2FACEA881}" dt="2023-02-27T15:01:18.342" v="4774" actId="1037"/>
          <ac:spMkLst>
            <pc:docMk/>
            <pc:sldMk cId="767244402" sldId="297"/>
            <ac:spMk id="7" creationId="{8C0DBC11-0CB9-8144-A7BE-95340E7AC3A8}"/>
          </ac:spMkLst>
        </pc:spChg>
        <pc:spChg chg="mod">
          <ac:chgData name="Luís Santos" userId="1bcb44e7-5d82-436c-b2eb-8036fed75eb8" providerId="ADAL" clId="{A6B5EB35-6F3F-0F46-984E-B2D2FACEA881}" dt="2023-02-27T15:02:41.812" v="4846" actId="20577"/>
          <ac:spMkLst>
            <pc:docMk/>
            <pc:sldMk cId="767244402" sldId="297"/>
            <ac:spMk id="8" creationId="{E9BE7B93-99F5-8A4E-A8DE-4942AC8F5554}"/>
          </ac:spMkLst>
        </pc:spChg>
        <pc:picChg chg="add mod">
          <ac:chgData name="Luís Santos" userId="1bcb44e7-5d82-436c-b2eb-8036fed75eb8" providerId="ADAL" clId="{A6B5EB35-6F3F-0F46-984E-B2D2FACEA881}" dt="2023-02-27T15:03:31.676" v="4853" actId="1076"/>
          <ac:picMkLst>
            <pc:docMk/>
            <pc:sldMk cId="767244402" sldId="297"/>
            <ac:picMk id="3" creationId="{B8728743-2279-7C54-356F-8B68C14AA2C9}"/>
          </ac:picMkLst>
        </pc:picChg>
        <pc:picChg chg="mod">
          <ac:chgData name="Luís Santos" userId="1bcb44e7-5d82-436c-b2eb-8036fed75eb8" providerId="ADAL" clId="{A6B5EB35-6F3F-0F46-984E-B2D2FACEA881}" dt="2023-02-27T15:01:10.479" v="4735" actId="1037"/>
          <ac:picMkLst>
            <pc:docMk/>
            <pc:sldMk cId="767244402" sldId="297"/>
            <ac:picMk id="5" creationId="{BE29FE19-E382-EB4A-8E16-810546DF8E9F}"/>
          </ac:picMkLst>
        </pc:picChg>
      </pc:sldChg>
      <pc:sldChg chg="del">
        <pc:chgData name="Luís Santos" userId="1bcb44e7-5d82-436c-b2eb-8036fed75eb8" providerId="ADAL" clId="{A6B5EB35-6F3F-0F46-984E-B2D2FACEA881}" dt="2023-02-22T11:46:42.424" v="2007" actId="2696"/>
        <pc:sldMkLst>
          <pc:docMk/>
          <pc:sldMk cId="2380953420" sldId="298"/>
        </pc:sldMkLst>
      </pc:sldChg>
      <pc:sldChg chg="del">
        <pc:chgData name="Luís Santos" userId="1bcb44e7-5d82-436c-b2eb-8036fed75eb8" providerId="ADAL" clId="{A6B5EB35-6F3F-0F46-984E-B2D2FACEA881}" dt="2023-02-26T23:31:30.080" v="3354" actId="2696"/>
        <pc:sldMkLst>
          <pc:docMk/>
          <pc:sldMk cId="1676582737" sldId="299"/>
        </pc:sldMkLst>
      </pc:sldChg>
      <pc:sldChg chg="del">
        <pc:chgData name="Luís Santos" userId="1bcb44e7-5d82-436c-b2eb-8036fed75eb8" providerId="ADAL" clId="{A6B5EB35-6F3F-0F46-984E-B2D2FACEA881}" dt="2023-02-26T23:31:30.080" v="3354" actId="2696"/>
        <pc:sldMkLst>
          <pc:docMk/>
          <pc:sldMk cId="2981579414" sldId="300"/>
        </pc:sldMkLst>
      </pc:sldChg>
      <pc:sldChg chg="del">
        <pc:chgData name="Luís Santos" userId="1bcb44e7-5d82-436c-b2eb-8036fed75eb8" providerId="ADAL" clId="{A6B5EB35-6F3F-0F46-984E-B2D2FACEA881}" dt="2023-02-26T23:31:30.080" v="3354" actId="2696"/>
        <pc:sldMkLst>
          <pc:docMk/>
          <pc:sldMk cId="1203740970" sldId="301"/>
        </pc:sldMkLst>
      </pc:sldChg>
      <pc:sldChg chg="del">
        <pc:chgData name="Luís Santos" userId="1bcb44e7-5d82-436c-b2eb-8036fed75eb8" providerId="ADAL" clId="{A6B5EB35-6F3F-0F46-984E-B2D2FACEA881}" dt="2023-02-26T23:31:30.080" v="3354" actId="2696"/>
        <pc:sldMkLst>
          <pc:docMk/>
          <pc:sldMk cId="2441757267" sldId="302"/>
        </pc:sldMkLst>
      </pc:sldChg>
      <pc:sldChg chg="modSp new mod">
        <pc:chgData name="Luís Santos" userId="1bcb44e7-5d82-436c-b2eb-8036fed75eb8" providerId="ADAL" clId="{A6B5EB35-6F3F-0F46-984E-B2D2FACEA881}" dt="2023-02-21T17:35:35.566" v="353" actId="108"/>
        <pc:sldMkLst>
          <pc:docMk/>
          <pc:sldMk cId="430973817" sldId="303"/>
        </pc:sldMkLst>
        <pc:spChg chg="mod">
          <ac:chgData name="Luís Santos" userId="1bcb44e7-5d82-436c-b2eb-8036fed75eb8" providerId="ADAL" clId="{A6B5EB35-6F3F-0F46-984E-B2D2FACEA881}" dt="2023-02-21T17:28:50.628" v="156" actId="20577"/>
          <ac:spMkLst>
            <pc:docMk/>
            <pc:sldMk cId="430973817" sldId="303"/>
            <ac:spMk id="2" creationId="{60B14E9F-D89A-7942-50BF-C71C443E426B}"/>
          </ac:spMkLst>
        </pc:spChg>
        <pc:spChg chg="mod">
          <ac:chgData name="Luís Santos" userId="1bcb44e7-5d82-436c-b2eb-8036fed75eb8" providerId="ADAL" clId="{A6B5EB35-6F3F-0F46-984E-B2D2FACEA881}" dt="2023-02-21T17:35:35.566" v="353" actId="108"/>
          <ac:spMkLst>
            <pc:docMk/>
            <pc:sldMk cId="430973817" sldId="303"/>
            <ac:spMk id="3" creationId="{5F6A86C6-30AD-7304-56EB-C50A39E6CA5B}"/>
          </ac:spMkLst>
        </pc:spChg>
      </pc:sldChg>
      <pc:sldChg chg="modSp add mod">
        <pc:chgData name="Luís Santos" userId="1bcb44e7-5d82-436c-b2eb-8036fed75eb8" providerId="ADAL" clId="{A6B5EB35-6F3F-0F46-984E-B2D2FACEA881}" dt="2023-02-21T18:00:17.308" v="651" actId="5793"/>
        <pc:sldMkLst>
          <pc:docMk/>
          <pc:sldMk cId="3508062247" sldId="304"/>
        </pc:sldMkLst>
        <pc:spChg chg="mod">
          <ac:chgData name="Luís Santos" userId="1bcb44e7-5d82-436c-b2eb-8036fed75eb8" providerId="ADAL" clId="{A6B5EB35-6F3F-0F46-984E-B2D2FACEA881}" dt="2023-02-21T18:00:17.308" v="651" actId="5793"/>
          <ac:spMkLst>
            <pc:docMk/>
            <pc:sldMk cId="3508062247" sldId="304"/>
            <ac:spMk id="3" creationId="{5F6A86C6-30AD-7304-56EB-C50A39E6CA5B}"/>
          </ac:spMkLst>
        </pc:spChg>
      </pc:sldChg>
      <pc:sldChg chg="modSp add mod">
        <pc:chgData name="Luís Santos" userId="1bcb44e7-5d82-436c-b2eb-8036fed75eb8" providerId="ADAL" clId="{A6B5EB35-6F3F-0F46-984E-B2D2FACEA881}" dt="2023-02-21T18:33:10.953" v="1020" actId="20577"/>
        <pc:sldMkLst>
          <pc:docMk/>
          <pc:sldMk cId="1243667052" sldId="305"/>
        </pc:sldMkLst>
        <pc:spChg chg="mod">
          <ac:chgData name="Luís Santos" userId="1bcb44e7-5d82-436c-b2eb-8036fed75eb8" providerId="ADAL" clId="{A6B5EB35-6F3F-0F46-984E-B2D2FACEA881}" dt="2023-02-21T18:33:10.953" v="1020" actId="20577"/>
          <ac:spMkLst>
            <pc:docMk/>
            <pc:sldMk cId="1243667052" sldId="305"/>
            <ac:spMk id="3" creationId="{5F6A86C6-30AD-7304-56EB-C50A39E6CA5B}"/>
          </ac:spMkLst>
        </pc:spChg>
      </pc:sldChg>
      <pc:sldChg chg="modSp add mod">
        <pc:chgData name="Luís Santos" userId="1bcb44e7-5d82-436c-b2eb-8036fed75eb8" providerId="ADAL" clId="{A6B5EB35-6F3F-0F46-984E-B2D2FACEA881}" dt="2023-02-27T14:40:55.959" v="4547"/>
        <pc:sldMkLst>
          <pc:docMk/>
          <pc:sldMk cId="2767827157" sldId="306"/>
        </pc:sldMkLst>
        <pc:spChg chg="mod">
          <ac:chgData name="Luís Santos" userId="1bcb44e7-5d82-436c-b2eb-8036fed75eb8" providerId="ADAL" clId="{A6B5EB35-6F3F-0F46-984E-B2D2FACEA881}" dt="2023-02-27T14:40:55.959" v="4547"/>
          <ac:spMkLst>
            <pc:docMk/>
            <pc:sldMk cId="2767827157" sldId="306"/>
            <ac:spMk id="3" creationId="{5F6A86C6-30AD-7304-56EB-C50A39E6CA5B}"/>
          </ac:spMkLst>
        </pc:spChg>
      </pc:sldChg>
      <pc:sldChg chg="modSp add mod">
        <pc:chgData name="Luís Santos" userId="1bcb44e7-5d82-436c-b2eb-8036fed75eb8" providerId="ADAL" clId="{A6B5EB35-6F3F-0F46-984E-B2D2FACEA881}" dt="2023-02-27T14:41:58.883" v="4556"/>
        <pc:sldMkLst>
          <pc:docMk/>
          <pc:sldMk cId="87968839" sldId="307"/>
        </pc:sldMkLst>
        <pc:spChg chg="mod">
          <ac:chgData name="Luís Santos" userId="1bcb44e7-5d82-436c-b2eb-8036fed75eb8" providerId="ADAL" clId="{A6B5EB35-6F3F-0F46-984E-B2D2FACEA881}" dt="2023-02-27T14:41:58.883" v="4556"/>
          <ac:spMkLst>
            <pc:docMk/>
            <pc:sldMk cId="87968839" sldId="307"/>
            <ac:spMk id="3" creationId="{5F6A86C6-30AD-7304-56EB-C50A39E6CA5B}"/>
          </ac:spMkLst>
        </pc:spChg>
      </pc:sldChg>
      <pc:sldChg chg="modSp new mod">
        <pc:chgData name="Luís Santos" userId="1bcb44e7-5d82-436c-b2eb-8036fed75eb8" providerId="ADAL" clId="{A6B5EB35-6F3F-0F46-984E-B2D2FACEA881}" dt="2023-02-22T10:39:43.225" v="1435" actId="20577"/>
        <pc:sldMkLst>
          <pc:docMk/>
          <pc:sldMk cId="1603265526" sldId="308"/>
        </pc:sldMkLst>
        <pc:spChg chg="mod">
          <ac:chgData name="Luís Santos" userId="1bcb44e7-5d82-436c-b2eb-8036fed75eb8" providerId="ADAL" clId="{A6B5EB35-6F3F-0F46-984E-B2D2FACEA881}" dt="2023-02-22T10:38:51.286" v="1295" actId="20577"/>
          <ac:spMkLst>
            <pc:docMk/>
            <pc:sldMk cId="1603265526" sldId="308"/>
            <ac:spMk id="2" creationId="{3D577F0F-D242-04DE-E965-CEC70886CC44}"/>
          </ac:spMkLst>
        </pc:spChg>
        <pc:spChg chg="mod">
          <ac:chgData name="Luís Santos" userId="1bcb44e7-5d82-436c-b2eb-8036fed75eb8" providerId="ADAL" clId="{A6B5EB35-6F3F-0F46-984E-B2D2FACEA881}" dt="2023-02-22T10:39:43.225" v="1435" actId="20577"/>
          <ac:spMkLst>
            <pc:docMk/>
            <pc:sldMk cId="1603265526" sldId="308"/>
            <ac:spMk id="3" creationId="{81406BFB-45AD-DD3B-2FCE-58ACC4FA5882}"/>
          </ac:spMkLst>
        </pc:spChg>
      </pc:sldChg>
      <pc:sldChg chg="addSp delSp modSp new mod modAnim">
        <pc:chgData name="Luís Santos" userId="1bcb44e7-5d82-436c-b2eb-8036fed75eb8" providerId="ADAL" clId="{A6B5EB35-6F3F-0F46-984E-B2D2FACEA881}" dt="2023-02-22T11:12:23.948" v="1810"/>
        <pc:sldMkLst>
          <pc:docMk/>
          <pc:sldMk cId="3323946140" sldId="309"/>
        </pc:sldMkLst>
        <pc:spChg chg="mod">
          <ac:chgData name="Luís Santos" userId="1bcb44e7-5d82-436c-b2eb-8036fed75eb8" providerId="ADAL" clId="{A6B5EB35-6F3F-0F46-984E-B2D2FACEA881}" dt="2023-02-22T10:46:32.638" v="1485"/>
          <ac:spMkLst>
            <pc:docMk/>
            <pc:sldMk cId="3323946140" sldId="309"/>
            <ac:spMk id="2" creationId="{CEB639EF-6A87-BB1E-F115-94802AE62F25}"/>
          </ac:spMkLst>
        </pc:spChg>
        <pc:spChg chg="mod">
          <ac:chgData name="Luís Santos" userId="1bcb44e7-5d82-436c-b2eb-8036fed75eb8" providerId="ADAL" clId="{A6B5EB35-6F3F-0F46-984E-B2D2FACEA881}" dt="2023-02-22T10:47:17.116" v="1573" actId="14100"/>
          <ac:spMkLst>
            <pc:docMk/>
            <pc:sldMk cId="3323946140" sldId="309"/>
            <ac:spMk id="3" creationId="{044D11BD-9800-1968-926B-D33805A6CDB0}"/>
          </ac:spMkLst>
        </pc:spChg>
        <pc:spChg chg="add mod">
          <ac:chgData name="Luís Santos" userId="1bcb44e7-5d82-436c-b2eb-8036fed75eb8" providerId="ADAL" clId="{A6B5EB35-6F3F-0F46-984E-B2D2FACEA881}" dt="2023-02-22T10:50:45.087" v="1635" actId="1036"/>
          <ac:spMkLst>
            <pc:docMk/>
            <pc:sldMk cId="3323946140" sldId="309"/>
            <ac:spMk id="9" creationId="{E794647D-2097-2320-542C-2E50EA40175C}"/>
          </ac:spMkLst>
        </pc:spChg>
        <pc:spChg chg="add mod">
          <ac:chgData name="Luís Santos" userId="1bcb44e7-5d82-436c-b2eb-8036fed75eb8" providerId="ADAL" clId="{A6B5EB35-6F3F-0F46-984E-B2D2FACEA881}" dt="2023-02-22T10:50:45.087" v="1635" actId="1036"/>
          <ac:spMkLst>
            <pc:docMk/>
            <pc:sldMk cId="3323946140" sldId="309"/>
            <ac:spMk id="10" creationId="{23D2631E-E4A9-41E4-0692-A2C939110168}"/>
          </ac:spMkLst>
        </pc:spChg>
        <pc:spChg chg="add mod">
          <ac:chgData name="Luís Santos" userId="1bcb44e7-5d82-436c-b2eb-8036fed75eb8" providerId="ADAL" clId="{A6B5EB35-6F3F-0F46-984E-B2D2FACEA881}" dt="2023-02-22T10:50:45.087" v="1635" actId="1036"/>
          <ac:spMkLst>
            <pc:docMk/>
            <pc:sldMk cId="3323946140" sldId="309"/>
            <ac:spMk id="11" creationId="{410FAEE7-657F-08CF-BB77-06364F808EDD}"/>
          </ac:spMkLst>
        </pc:spChg>
        <pc:spChg chg="add mod">
          <ac:chgData name="Luís Santos" userId="1bcb44e7-5d82-436c-b2eb-8036fed75eb8" providerId="ADAL" clId="{A6B5EB35-6F3F-0F46-984E-B2D2FACEA881}" dt="2023-02-22T10:50:45.087" v="1635" actId="1036"/>
          <ac:spMkLst>
            <pc:docMk/>
            <pc:sldMk cId="3323946140" sldId="309"/>
            <ac:spMk id="12" creationId="{3DCDF76C-90E8-0521-06CA-CA0DDB8A9472}"/>
          </ac:spMkLst>
        </pc:spChg>
        <pc:spChg chg="add mod">
          <ac:chgData name="Luís Santos" userId="1bcb44e7-5d82-436c-b2eb-8036fed75eb8" providerId="ADAL" clId="{A6B5EB35-6F3F-0F46-984E-B2D2FACEA881}" dt="2023-02-22T10:50:45.087" v="1635" actId="1036"/>
          <ac:spMkLst>
            <pc:docMk/>
            <pc:sldMk cId="3323946140" sldId="309"/>
            <ac:spMk id="13" creationId="{38FE3CEB-31EF-3274-AF57-386EC4CADE3F}"/>
          </ac:spMkLst>
        </pc:spChg>
        <pc:spChg chg="add mod">
          <ac:chgData name="Luís Santos" userId="1bcb44e7-5d82-436c-b2eb-8036fed75eb8" providerId="ADAL" clId="{A6B5EB35-6F3F-0F46-984E-B2D2FACEA881}" dt="2023-02-22T10:50:45.087" v="1635" actId="1036"/>
          <ac:spMkLst>
            <pc:docMk/>
            <pc:sldMk cId="3323946140" sldId="309"/>
            <ac:spMk id="14" creationId="{BC7F4A32-B49F-EE4F-1D9C-4697A155A1B0}"/>
          </ac:spMkLst>
        </pc:spChg>
        <pc:spChg chg="add mod">
          <ac:chgData name="Luís Santos" userId="1bcb44e7-5d82-436c-b2eb-8036fed75eb8" providerId="ADAL" clId="{A6B5EB35-6F3F-0F46-984E-B2D2FACEA881}" dt="2023-02-22T10:50:45.087" v="1635" actId="1036"/>
          <ac:spMkLst>
            <pc:docMk/>
            <pc:sldMk cId="3323946140" sldId="309"/>
            <ac:spMk id="15" creationId="{20D55156-DE21-2AB8-F5A0-28ED4FCA2971}"/>
          </ac:spMkLst>
        </pc:spChg>
        <pc:spChg chg="add mod">
          <ac:chgData name="Luís Santos" userId="1bcb44e7-5d82-436c-b2eb-8036fed75eb8" providerId="ADAL" clId="{A6B5EB35-6F3F-0F46-984E-B2D2FACEA881}" dt="2023-02-22T10:50:45.087" v="1635" actId="1036"/>
          <ac:spMkLst>
            <pc:docMk/>
            <pc:sldMk cId="3323946140" sldId="309"/>
            <ac:spMk id="16" creationId="{A9BC608A-5F53-6073-D936-DD13080F8D27}"/>
          </ac:spMkLst>
        </pc:spChg>
        <pc:spChg chg="add mod">
          <ac:chgData name="Luís Santos" userId="1bcb44e7-5d82-436c-b2eb-8036fed75eb8" providerId="ADAL" clId="{A6B5EB35-6F3F-0F46-984E-B2D2FACEA881}" dt="2023-02-22T10:50:45.087" v="1635" actId="1036"/>
          <ac:spMkLst>
            <pc:docMk/>
            <pc:sldMk cId="3323946140" sldId="309"/>
            <ac:spMk id="17" creationId="{91BF7B72-ACFF-76A9-030D-D4808EF555BE}"/>
          </ac:spMkLst>
        </pc:spChg>
        <pc:spChg chg="add mod">
          <ac:chgData name="Luís Santos" userId="1bcb44e7-5d82-436c-b2eb-8036fed75eb8" providerId="ADAL" clId="{A6B5EB35-6F3F-0F46-984E-B2D2FACEA881}" dt="2023-02-22T10:50:45.087" v="1635" actId="1036"/>
          <ac:spMkLst>
            <pc:docMk/>
            <pc:sldMk cId="3323946140" sldId="309"/>
            <ac:spMk id="18" creationId="{C57236E6-F321-1585-FFAC-4E9473F7D7FB}"/>
          </ac:spMkLst>
        </pc:spChg>
        <pc:spChg chg="add mod">
          <ac:chgData name="Luís Santos" userId="1bcb44e7-5d82-436c-b2eb-8036fed75eb8" providerId="ADAL" clId="{A6B5EB35-6F3F-0F46-984E-B2D2FACEA881}" dt="2023-02-22T10:50:45.087" v="1635" actId="1036"/>
          <ac:spMkLst>
            <pc:docMk/>
            <pc:sldMk cId="3323946140" sldId="309"/>
            <ac:spMk id="19" creationId="{9CEAFA49-12B1-B545-5DDF-91D9BE526632}"/>
          </ac:spMkLst>
        </pc:spChg>
        <pc:spChg chg="add mod">
          <ac:chgData name="Luís Santos" userId="1bcb44e7-5d82-436c-b2eb-8036fed75eb8" providerId="ADAL" clId="{A6B5EB35-6F3F-0F46-984E-B2D2FACEA881}" dt="2023-02-22T10:50:45.087" v="1635" actId="1036"/>
          <ac:spMkLst>
            <pc:docMk/>
            <pc:sldMk cId="3323946140" sldId="309"/>
            <ac:spMk id="20" creationId="{36722116-693C-BE07-2FA2-8FDC6B45ACE5}"/>
          </ac:spMkLst>
        </pc:spChg>
        <pc:spChg chg="add mod">
          <ac:chgData name="Luís Santos" userId="1bcb44e7-5d82-436c-b2eb-8036fed75eb8" providerId="ADAL" clId="{A6B5EB35-6F3F-0F46-984E-B2D2FACEA881}" dt="2023-02-22T10:50:45.087" v="1635" actId="1036"/>
          <ac:spMkLst>
            <pc:docMk/>
            <pc:sldMk cId="3323946140" sldId="309"/>
            <ac:spMk id="21" creationId="{2E622E53-03FA-FA12-2196-D88D48452555}"/>
          </ac:spMkLst>
        </pc:spChg>
        <pc:spChg chg="add mod">
          <ac:chgData name="Luís Santos" userId="1bcb44e7-5d82-436c-b2eb-8036fed75eb8" providerId="ADAL" clId="{A6B5EB35-6F3F-0F46-984E-B2D2FACEA881}" dt="2023-02-22T10:51:52.356" v="1642" actId="1076"/>
          <ac:spMkLst>
            <pc:docMk/>
            <pc:sldMk cId="3323946140" sldId="309"/>
            <ac:spMk id="22" creationId="{EAE7EBE5-9A2F-D0C1-8844-E583D93AEC19}"/>
          </ac:spMkLst>
        </pc:spChg>
        <pc:spChg chg="add del mod">
          <ac:chgData name="Luís Santos" userId="1bcb44e7-5d82-436c-b2eb-8036fed75eb8" providerId="ADAL" clId="{A6B5EB35-6F3F-0F46-984E-B2D2FACEA881}" dt="2023-02-22T10:52:25.651" v="1648"/>
          <ac:spMkLst>
            <pc:docMk/>
            <pc:sldMk cId="3323946140" sldId="309"/>
            <ac:spMk id="23" creationId="{DBA5974F-57A0-E214-4B0F-5675FDD45831}"/>
          </ac:spMkLst>
        </pc:spChg>
        <pc:spChg chg="add mod">
          <ac:chgData name="Luís Santos" userId="1bcb44e7-5d82-436c-b2eb-8036fed75eb8" providerId="ADAL" clId="{A6B5EB35-6F3F-0F46-984E-B2D2FACEA881}" dt="2023-02-22T10:52:21.242" v="1646" actId="16959"/>
          <ac:spMkLst>
            <pc:docMk/>
            <pc:sldMk cId="3323946140" sldId="309"/>
            <ac:spMk id="24" creationId="{1AD83129-D4E0-9245-E204-D1EA802BD979}"/>
          </ac:spMkLst>
        </pc:spChg>
        <pc:spChg chg="add mod">
          <ac:chgData name="Luís Santos" userId="1bcb44e7-5d82-436c-b2eb-8036fed75eb8" providerId="ADAL" clId="{A6B5EB35-6F3F-0F46-984E-B2D2FACEA881}" dt="2023-02-22T10:53:20.848" v="1652" actId="208"/>
          <ac:spMkLst>
            <pc:docMk/>
            <pc:sldMk cId="3323946140" sldId="309"/>
            <ac:spMk id="25" creationId="{3D42120C-A419-8271-8FEA-5DD4AF69B0C2}"/>
          </ac:spMkLst>
        </pc:spChg>
        <pc:spChg chg="add mod">
          <ac:chgData name="Luís Santos" userId="1bcb44e7-5d82-436c-b2eb-8036fed75eb8" providerId="ADAL" clId="{A6B5EB35-6F3F-0F46-984E-B2D2FACEA881}" dt="2023-02-22T10:54:08.765" v="1655" actId="1582"/>
          <ac:spMkLst>
            <pc:docMk/>
            <pc:sldMk cId="3323946140" sldId="309"/>
            <ac:spMk id="26" creationId="{783AF0E3-10CC-8A17-55BC-4CD995B0FA14}"/>
          </ac:spMkLst>
        </pc:spChg>
        <pc:spChg chg="add mod">
          <ac:chgData name="Luís Santos" userId="1bcb44e7-5d82-436c-b2eb-8036fed75eb8" providerId="ADAL" clId="{A6B5EB35-6F3F-0F46-984E-B2D2FACEA881}" dt="2023-02-22T10:54:52.615" v="1658" actId="1582"/>
          <ac:spMkLst>
            <pc:docMk/>
            <pc:sldMk cId="3323946140" sldId="309"/>
            <ac:spMk id="27" creationId="{0F068F33-3D8A-2F46-F6AD-3B43D791FBDC}"/>
          </ac:spMkLst>
        </pc:spChg>
        <pc:spChg chg="add mod">
          <ac:chgData name="Luís Santos" userId="1bcb44e7-5d82-436c-b2eb-8036fed75eb8" providerId="ADAL" clId="{A6B5EB35-6F3F-0F46-984E-B2D2FACEA881}" dt="2023-02-22T11:08:36.582" v="1712" actId="164"/>
          <ac:spMkLst>
            <pc:docMk/>
            <pc:sldMk cId="3323946140" sldId="309"/>
            <ac:spMk id="28" creationId="{441C3300-E6A7-EDBB-D82C-68B9FF8443D7}"/>
          </ac:spMkLst>
        </pc:spChg>
        <pc:spChg chg="add mod">
          <ac:chgData name="Luís Santos" userId="1bcb44e7-5d82-436c-b2eb-8036fed75eb8" providerId="ADAL" clId="{A6B5EB35-6F3F-0F46-984E-B2D2FACEA881}" dt="2023-02-22T11:08:36.582" v="1712" actId="164"/>
          <ac:spMkLst>
            <pc:docMk/>
            <pc:sldMk cId="3323946140" sldId="309"/>
            <ac:spMk id="29" creationId="{C8A1774D-EB29-8C16-227B-003D7059D8B4}"/>
          </ac:spMkLst>
        </pc:spChg>
        <pc:spChg chg="add mod">
          <ac:chgData name="Luís Santos" userId="1bcb44e7-5d82-436c-b2eb-8036fed75eb8" providerId="ADAL" clId="{A6B5EB35-6F3F-0F46-984E-B2D2FACEA881}" dt="2023-02-22T11:12:17.156" v="1808" actId="164"/>
          <ac:spMkLst>
            <pc:docMk/>
            <pc:sldMk cId="3323946140" sldId="309"/>
            <ac:spMk id="34" creationId="{403FA360-C7D1-89AA-20BD-C32B4BA7C3F4}"/>
          </ac:spMkLst>
        </pc:spChg>
        <pc:spChg chg="add mod">
          <ac:chgData name="Luís Santos" userId="1bcb44e7-5d82-436c-b2eb-8036fed75eb8" providerId="ADAL" clId="{A6B5EB35-6F3F-0F46-984E-B2D2FACEA881}" dt="2023-02-22T11:12:17.156" v="1808" actId="164"/>
          <ac:spMkLst>
            <pc:docMk/>
            <pc:sldMk cId="3323946140" sldId="309"/>
            <ac:spMk id="35" creationId="{6B9DAEFF-1B7D-8B58-7900-5051DD1A1082}"/>
          </ac:spMkLst>
        </pc:spChg>
        <pc:spChg chg="add mod">
          <ac:chgData name="Luís Santos" userId="1bcb44e7-5d82-436c-b2eb-8036fed75eb8" providerId="ADAL" clId="{A6B5EB35-6F3F-0F46-984E-B2D2FACEA881}" dt="2023-02-22T11:12:17.156" v="1808" actId="164"/>
          <ac:spMkLst>
            <pc:docMk/>
            <pc:sldMk cId="3323946140" sldId="309"/>
            <ac:spMk id="36" creationId="{35348312-05E8-FD6B-B888-CA7FA73B9DC9}"/>
          </ac:spMkLst>
        </pc:spChg>
        <pc:spChg chg="add mod">
          <ac:chgData name="Luís Santos" userId="1bcb44e7-5d82-436c-b2eb-8036fed75eb8" providerId="ADAL" clId="{A6B5EB35-6F3F-0F46-984E-B2D2FACEA881}" dt="2023-02-22T11:12:17.156" v="1808" actId="164"/>
          <ac:spMkLst>
            <pc:docMk/>
            <pc:sldMk cId="3323946140" sldId="309"/>
            <ac:spMk id="37" creationId="{956C109F-97D7-7CA5-366B-8F09D18EBD7B}"/>
          </ac:spMkLst>
        </pc:spChg>
        <pc:grpChg chg="add mod">
          <ac:chgData name="Luís Santos" userId="1bcb44e7-5d82-436c-b2eb-8036fed75eb8" providerId="ADAL" clId="{A6B5EB35-6F3F-0F46-984E-B2D2FACEA881}" dt="2023-02-22T11:08:36.582" v="1712" actId="164"/>
          <ac:grpSpMkLst>
            <pc:docMk/>
            <pc:sldMk cId="3323946140" sldId="309"/>
            <ac:grpSpMk id="30" creationId="{A6C52AE1-3426-D7F5-EB42-103DE2172C5C}"/>
          </ac:grpSpMkLst>
        </pc:grpChg>
        <pc:grpChg chg="add mod">
          <ac:chgData name="Luís Santos" userId="1bcb44e7-5d82-436c-b2eb-8036fed75eb8" providerId="ADAL" clId="{A6B5EB35-6F3F-0F46-984E-B2D2FACEA881}" dt="2023-02-22T11:12:17.156" v="1808" actId="164"/>
          <ac:grpSpMkLst>
            <pc:docMk/>
            <pc:sldMk cId="3323946140" sldId="309"/>
            <ac:grpSpMk id="38" creationId="{5AED0920-D395-E5EB-758E-E990D9826A38}"/>
          </ac:grpSpMkLst>
        </pc:grpChg>
        <pc:cxnChg chg="add mod">
          <ac:chgData name="Luís Santos" userId="1bcb44e7-5d82-436c-b2eb-8036fed75eb8" providerId="ADAL" clId="{A6B5EB35-6F3F-0F46-984E-B2D2FACEA881}" dt="2023-02-22T10:47:58.493" v="1576" actId="1582"/>
          <ac:cxnSpMkLst>
            <pc:docMk/>
            <pc:sldMk cId="3323946140" sldId="309"/>
            <ac:cxnSpMk id="6" creationId="{1FAE057C-A10C-3599-1EEE-9C1E91E12235}"/>
          </ac:cxnSpMkLst>
        </pc:cxnChg>
        <pc:cxnChg chg="add mod">
          <ac:chgData name="Luís Santos" userId="1bcb44e7-5d82-436c-b2eb-8036fed75eb8" providerId="ADAL" clId="{A6B5EB35-6F3F-0F46-984E-B2D2FACEA881}" dt="2023-02-22T10:48:08.910" v="1578" actId="14100"/>
          <ac:cxnSpMkLst>
            <pc:docMk/>
            <pc:sldMk cId="3323946140" sldId="309"/>
            <ac:cxnSpMk id="7" creationId="{38FD8085-E4D1-E81B-304E-BD3E0214CEC6}"/>
          </ac:cxnSpMkLst>
        </pc:cxnChg>
        <pc:cxnChg chg="add mod">
          <ac:chgData name="Luís Santos" userId="1bcb44e7-5d82-436c-b2eb-8036fed75eb8" providerId="ADAL" clId="{A6B5EB35-6F3F-0F46-984E-B2D2FACEA881}" dt="2023-02-22T11:12:17.156" v="1808" actId="164"/>
          <ac:cxnSpMkLst>
            <pc:docMk/>
            <pc:sldMk cId="3323946140" sldId="309"/>
            <ac:cxnSpMk id="32" creationId="{5BD177A4-08D3-6FEB-21F1-33C25870204E}"/>
          </ac:cxnSpMkLst>
        </pc:cxnChg>
        <pc:cxnChg chg="add mod">
          <ac:chgData name="Luís Santos" userId="1bcb44e7-5d82-436c-b2eb-8036fed75eb8" providerId="ADAL" clId="{A6B5EB35-6F3F-0F46-984E-B2D2FACEA881}" dt="2023-02-22T11:12:17.156" v="1808" actId="164"/>
          <ac:cxnSpMkLst>
            <pc:docMk/>
            <pc:sldMk cId="3323946140" sldId="309"/>
            <ac:cxnSpMk id="33" creationId="{032F3663-37CE-BE6D-1F6A-6FF7381E9E87}"/>
          </ac:cxnSpMkLst>
        </pc:cxnChg>
      </pc:sldChg>
      <pc:sldChg chg="new del">
        <pc:chgData name="Luís Santos" userId="1bcb44e7-5d82-436c-b2eb-8036fed75eb8" providerId="ADAL" clId="{A6B5EB35-6F3F-0F46-984E-B2D2FACEA881}" dt="2023-02-22T11:45:18.678" v="2000" actId="2696"/>
        <pc:sldMkLst>
          <pc:docMk/>
          <pc:sldMk cId="1406361657" sldId="310"/>
        </pc:sldMkLst>
      </pc:sldChg>
      <pc:sldChg chg="addSp delSp modSp new mod">
        <pc:chgData name="Luís Santos" userId="1bcb44e7-5d82-436c-b2eb-8036fed75eb8" providerId="ADAL" clId="{A6B5EB35-6F3F-0F46-984E-B2D2FACEA881}" dt="2023-02-22T12:06:58.615" v="2075" actId="1076"/>
        <pc:sldMkLst>
          <pc:docMk/>
          <pc:sldMk cId="4137182321" sldId="310"/>
        </pc:sldMkLst>
        <pc:spChg chg="mod">
          <ac:chgData name="Luís Santos" userId="1bcb44e7-5d82-436c-b2eb-8036fed75eb8" providerId="ADAL" clId="{A6B5EB35-6F3F-0F46-984E-B2D2FACEA881}" dt="2023-02-22T11:52:41.376" v="2072" actId="404"/>
          <ac:spMkLst>
            <pc:docMk/>
            <pc:sldMk cId="4137182321" sldId="310"/>
            <ac:spMk id="2" creationId="{BC4C78C9-6B17-A446-51E6-3534F9924B7F}"/>
          </ac:spMkLst>
        </pc:spChg>
        <pc:spChg chg="del">
          <ac:chgData name="Luís Santos" userId="1bcb44e7-5d82-436c-b2eb-8036fed75eb8" providerId="ADAL" clId="{A6B5EB35-6F3F-0F46-984E-B2D2FACEA881}" dt="2023-02-22T12:06:51.779" v="2073" actId="478"/>
          <ac:spMkLst>
            <pc:docMk/>
            <pc:sldMk cId="4137182321" sldId="310"/>
            <ac:spMk id="3" creationId="{6DDAFDC2-535A-143C-36C2-64C4FB9E52A7}"/>
          </ac:spMkLst>
        </pc:spChg>
        <pc:picChg chg="add mod">
          <ac:chgData name="Luís Santos" userId="1bcb44e7-5d82-436c-b2eb-8036fed75eb8" providerId="ADAL" clId="{A6B5EB35-6F3F-0F46-984E-B2D2FACEA881}" dt="2023-02-22T12:06:58.615" v="2075" actId="1076"/>
          <ac:picMkLst>
            <pc:docMk/>
            <pc:sldMk cId="4137182321" sldId="310"/>
            <ac:picMk id="5" creationId="{39F8EB69-6742-CF4B-2CB3-325592573597}"/>
          </ac:picMkLst>
        </pc:picChg>
      </pc:sldChg>
      <pc:sldChg chg="addSp delSp modSp add mod delAnim">
        <pc:chgData name="Luís Santos" userId="1bcb44e7-5d82-436c-b2eb-8036fed75eb8" providerId="ADAL" clId="{A6B5EB35-6F3F-0F46-984E-B2D2FACEA881}" dt="2023-02-22T12:16:17.983" v="2189" actId="20577"/>
        <pc:sldMkLst>
          <pc:docMk/>
          <pc:sldMk cId="1241754319" sldId="311"/>
        </pc:sldMkLst>
        <pc:spChg chg="mod">
          <ac:chgData name="Luís Santos" userId="1bcb44e7-5d82-436c-b2eb-8036fed75eb8" providerId="ADAL" clId="{A6B5EB35-6F3F-0F46-984E-B2D2FACEA881}" dt="2023-02-22T12:14:08.278" v="2164" actId="14100"/>
          <ac:spMkLst>
            <pc:docMk/>
            <pc:sldMk cId="1241754319" sldId="311"/>
            <ac:spMk id="2" creationId="{802B3EBC-2D03-9F40-9EAE-4243FDABE907}"/>
          </ac:spMkLst>
        </pc:spChg>
        <pc:spChg chg="del">
          <ac:chgData name="Luís Santos" userId="1bcb44e7-5d82-436c-b2eb-8036fed75eb8" providerId="ADAL" clId="{A6B5EB35-6F3F-0F46-984E-B2D2FACEA881}" dt="2023-02-22T12:11:13.609" v="2077" actId="478"/>
          <ac:spMkLst>
            <pc:docMk/>
            <pc:sldMk cId="1241754319" sldId="311"/>
            <ac:spMk id="3" creationId="{3DC37E53-A576-F941-A137-4A53516F46AB}"/>
          </ac:spMkLst>
        </pc:spChg>
        <pc:spChg chg="add mod">
          <ac:chgData name="Luís Santos" userId="1bcb44e7-5d82-436c-b2eb-8036fed75eb8" providerId="ADAL" clId="{A6B5EB35-6F3F-0F46-984E-B2D2FACEA881}" dt="2023-02-22T12:12:04.971" v="2163" actId="122"/>
          <ac:spMkLst>
            <pc:docMk/>
            <pc:sldMk cId="1241754319" sldId="311"/>
            <ac:spMk id="6" creationId="{DC0E28DE-1A82-8B40-6C3F-335CDC88599A}"/>
          </ac:spMkLst>
        </pc:spChg>
        <pc:spChg chg="del">
          <ac:chgData name="Luís Santos" userId="1bcb44e7-5d82-436c-b2eb-8036fed75eb8" providerId="ADAL" clId="{A6B5EB35-6F3F-0F46-984E-B2D2FACEA881}" dt="2023-02-22T12:11:21.823" v="2079" actId="478"/>
          <ac:spMkLst>
            <pc:docMk/>
            <pc:sldMk cId="1241754319" sldId="311"/>
            <ac:spMk id="8" creationId="{39580804-056A-DB40-90CC-F908C2FB43C6}"/>
          </ac:spMkLst>
        </pc:spChg>
        <pc:spChg chg="del">
          <ac:chgData name="Luís Santos" userId="1bcb44e7-5d82-436c-b2eb-8036fed75eb8" providerId="ADAL" clId="{A6B5EB35-6F3F-0F46-984E-B2D2FACEA881}" dt="2023-02-22T12:11:21.823" v="2079" actId="478"/>
          <ac:spMkLst>
            <pc:docMk/>
            <pc:sldMk cId="1241754319" sldId="311"/>
            <ac:spMk id="9" creationId="{952B73B7-7DB8-BA40-9556-E81B6AE41A28}"/>
          </ac:spMkLst>
        </pc:spChg>
        <pc:spChg chg="del">
          <ac:chgData name="Luís Santos" userId="1bcb44e7-5d82-436c-b2eb-8036fed75eb8" providerId="ADAL" clId="{A6B5EB35-6F3F-0F46-984E-B2D2FACEA881}" dt="2023-02-22T12:11:21.823" v="2079" actId="478"/>
          <ac:spMkLst>
            <pc:docMk/>
            <pc:sldMk cId="1241754319" sldId="311"/>
            <ac:spMk id="10" creationId="{23419541-669B-E342-A2AA-BB95AE277E1B}"/>
          </ac:spMkLst>
        </pc:spChg>
        <pc:spChg chg="add mod">
          <ac:chgData name="Luís Santos" userId="1bcb44e7-5d82-436c-b2eb-8036fed75eb8" providerId="ADAL" clId="{A6B5EB35-6F3F-0F46-984E-B2D2FACEA881}" dt="2023-02-22T12:14:34.767" v="2168" actId="115"/>
          <ac:spMkLst>
            <pc:docMk/>
            <pc:sldMk cId="1241754319" sldId="311"/>
            <ac:spMk id="12" creationId="{AA627B80-09BF-1351-38C7-EC67DCA44F32}"/>
          </ac:spMkLst>
        </pc:spChg>
        <pc:spChg chg="add mod">
          <ac:chgData name="Luís Santos" userId="1bcb44e7-5d82-436c-b2eb-8036fed75eb8" providerId="ADAL" clId="{A6B5EB35-6F3F-0F46-984E-B2D2FACEA881}" dt="2023-02-22T12:16:17.983" v="2189" actId="20577"/>
          <ac:spMkLst>
            <pc:docMk/>
            <pc:sldMk cId="1241754319" sldId="311"/>
            <ac:spMk id="16" creationId="{97EEAC6F-5B58-B0B0-528A-18F3023A041B}"/>
          </ac:spMkLst>
        </pc:spChg>
        <pc:picChg chg="del">
          <ac:chgData name="Luís Santos" userId="1bcb44e7-5d82-436c-b2eb-8036fed75eb8" providerId="ADAL" clId="{A6B5EB35-6F3F-0F46-984E-B2D2FACEA881}" dt="2023-02-22T12:11:16.961" v="2078" actId="478"/>
          <ac:picMkLst>
            <pc:docMk/>
            <pc:sldMk cId="1241754319" sldId="311"/>
            <ac:picMk id="7" creationId="{E1B4C3F5-0FE9-B24F-8983-E99C2EB0A25F}"/>
          </ac:picMkLst>
        </pc:picChg>
        <pc:picChg chg="add mod">
          <ac:chgData name="Luís Santos" userId="1bcb44e7-5d82-436c-b2eb-8036fed75eb8" providerId="ADAL" clId="{A6B5EB35-6F3F-0F46-984E-B2D2FACEA881}" dt="2023-02-22T12:11:41.110" v="2151" actId="1076"/>
          <ac:picMkLst>
            <pc:docMk/>
            <pc:sldMk cId="1241754319" sldId="311"/>
            <ac:picMk id="11" creationId="{BEBF060B-BD7F-1C76-EEB9-A6668C5713DC}"/>
          </ac:picMkLst>
        </pc:picChg>
        <pc:picChg chg="add del mod">
          <ac:chgData name="Luís Santos" userId="1bcb44e7-5d82-436c-b2eb-8036fed75eb8" providerId="ADAL" clId="{A6B5EB35-6F3F-0F46-984E-B2D2FACEA881}" dt="2023-02-22T12:15:13.841" v="2171" actId="478"/>
          <ac:picMkLst>
            <pc:docMk/>
            <pc:sldMk cId="1241754319" sldId="311"/>
            <ac:picMk id="13" creationId="{A9EF5C83-47EA-89FF-3C12-A6D2D00DEF50}"/>
          </ac:picMkLst>
        </pc:picChg>
        <pc:picChg chg="add mod">
          <ac:chgData name="Luís Santos" userId="1bcb44e7-5d82-436c-b2eb-8036fed75eb8" providerId="ADAL" clId="{A6B5EB35-6F3F-0F46-984E-B2D2FACEA881}" dt="2023-02-22T12:15:57.073" v="2176" actId="14100"/>
          <ac:picMkLst>
            <pc:docMk/>
            <pc:sldMk cId="1241754319" sldId="311"/>
            <ac:picMk id="14" creationId="{C8DF5211-3D46-0331-0231-D81A6FCB0200}"/>
          </ac:picMkLst>
        </pc:picChg>
        <pc:picChg chg="add mod">
          <ac:chgData name="Luís Santos" userId="1bcb44e7-5d82-436c-b2eb-8036fed75eb8" providerId="ADAL" clId="{A6B5EB35-6F3F-0F46-984E-B2D2FACEA881}" dt="2023-02-22T12:16:00.603" v="2177" actId="14100"/>
          <ac:picMkLst>
            <pc:docMk/>
            <pc:sldMk cId="1241754319" sldId="311"/>
            <ac:picMk id="15" creationId="{02F7984A-87A7-EE79-905B-1F28D1A12694}"/>
          </ac:picMkLst>
        </pc:picChg>
      </pc:sldChg>
      <pc:sldChg chg="modSp new del mod">
        <pc:chgData name="Luís Santos" userId="1bcb44e7-5d82-436c-b2eb-8036fed75eb8" providerId="ADAL" clId="{A6B5EB35-6F3F-0F46-984E-B2D2FACEA881}" dt="2023-02-27T14:42:36.661" v="4557" actId="2696"/>
        <pc:sldMkLst>
          <pc:docMk/>
          <pc:sldMk cId="3473488897" sldId="312"/>
        </pc:sldMkLst>
        <pc:spChg chg="mod">
          <ac:chgData name="Luís Santos" userId="1bcb44e7-5d82-436c-b2eb-8036fed75eb8" providerId="ADAL" clId="{A6B5EB35-6F3F-0F46-984E-B2D2FACEA881}" dt="2023-02-22T15:02:57.943" v="2251" actId="404"/>
          <ac:spMkLst>
            <pc:docMk/>
            <pc:sldMk cId="3473488897" sldId="312"/>
            <ac:spMk id="2" creationId="{C383A0AD-FC64-C21A-4753-8FB96CD5311A}"/>
          </ac:spMkLst>
        </pc:spChg>
        <pc:spChg chg="mod">
          <ac:chgData name="Luís Santos" userId="1bcb44e7-5d82-436c-b2eb-8036fed75eb8" providerId="ADAL" clId="{A6B5EB35-6F3F-0F46-984E-B2D2FACEA881}" dt="2023-02-27T14:22:35.762" v="4262" actId="20577"/>
          <ac:spMkLst>
            <pc:docMk/>
            <pc:sldMk cId="3473488897" sldId="312"/>
            <ac:spMk id="3" creationId="{62DA4D5B-E82D-9AE1-B82D-77BC3AC6DE40}"/>
          </ac:spMkLst>
        </pc:spChg>
      </pc:sldChg>
      <pc:sldChg chg="addSp modSp add mod modAnim">
        <pc:chgData name="Luís Santos" userId="1bcb44e7-5d82-436c-b2eb-8036fed75eb8" providerId="ADAL" clId="{A6B5EB35-6F3F-0F46-984E-B2D2FACEA881}" dt="2023-02-26T21:45:03.644" v="2601"/>
        <pc:sldMkLst>
          <pc:docMk/>
          <pc:sldMk cId="1440113927" sldId="316"/>
        </pc:sldMkLst>
        <pc:spChg chg="mod">
          <ac:chgData name="Luís Santos" userId="1bcb44e7-5d82-436c-b2eb-8036fed75eb8" providerId="ADAL" clId="{A6B5EB35-6F3F-0F46-984E-B2D2FACEA881}" dt="2023-02-26T21:39:03.929" v="2565" actId="404"/>
          <ac:spMkLst>
            <pc:docMk/>
            <pc:sldMk cId="1440113927" sldId="316"/>
            <ac:spMk id="3" creationId="{A6B4BCCD-DA07-7D8B-8B78-6E8B8DC81066}"/>
          </ac:spMkLst>
        </pc:spChg>
        <pc:spChg chg="add mod">
          <ac:chgData name="Luís Santos" userId="1bcb44e7-5d82-436c-b2eb-8036fed75eb8" providerId="ADAL" clId="{A6B5EB35-6F3F-0F46-984E-B2D2FACEA881}" dt="2023-02-26T21:39:36.883" v="2569" actId="1076"/>
          <ac:spMkLst>
            <pc:docMk/>
            <pc:sldMk cId="1440113927" sldId="316"/>
            <ac:spMk id="5" creationId="{99C5CEA9-B039-2980-09DA-5C4E621F0288}"/>
          </ac:spMkLst>
        </pc:spChg>
        <pc:spChg chg="add mod">
          <ac:chgData name="Luís Santos" userId="1bcb44e7-5d82-436c-b2eb-8036fed75eb8" providerId="ADAL" clId="{A6B5EB35-6F3F-0F46-984E-B2D2FACEA881}" dt="2023-02-26T21:43:24.878" v="2583" actId="164"/>
          <ac:spMkLst>
            <pc:docMk/>
            <pc:sldMk cId="1440113927" sldId="316"/>
            <ac:spMk id="10" creationId="{E8107D4A-B06F-29E4-ECD1-7D8FE36EF689}"/>
          </ac:spMkLst>
        </pc:spChg>
        <pc:spChg chg="mod">
          <ac:chgData name="Luís Santos" userId="1bcb44e7-5d82-436c-b2eb-8036fed75eb8" providerId="ADAL" clId="{A6B5EB35-6F3F-0F46-984E-B2D2FACEA881}" dt="2023-02-26T21:44:34.662" v="2598" actId="207"/>
          <ac:spMkLst>
            <pc:docMk/>
            <pc:sldMk cId="1440113927" sldId="316"/>
            <ac:spMk id="14" creationId="{495D8378-96FE-5867-AF9A-AD94405374FC}"/>
          </ac:spMkLst>
        </pc:spChg>
        <pc:grpChg chg="add mod">
          <ac:chgData name="Luís Santos" userId="1bcb44e7-5d82-436c-b2eb-8036fed75eb8" providerId="ADAL" clId="{A6B5EB35-6F3F-0F46-984E-B2D2FACEA881}" dt="2023-02-26T21:43:24.878" v="2583" actId="164"/>
          <ac:grpSpMkLst>
            <pc:docMk/>
            <pc:sldMk cId="1440113927" sldId="316"/>
            <ac:grpSpMk id="11" creationId="{CBA67287-3059-2E5A-8156-058DE6A2B030}"/>
          </ac:grpSpMkLst>
        </pc:grpChg>
        <pc:grpChg chg="add mod">
          <ac:chgData name="Luís Santos" userId="1bcb44e7-5d82-436c-b2eb-8036fed75eb8" providerId="ADAL" clId="{A6B5EB35-6F3F-0F46-984E-B2D2FACEA881}" dt="2023-02-26T21:43:33.542" v="2585" actId="1076"/>
          <ac:grpSpMkLst>
            <pc:docMk/>
            <pc:sldMk cId="1440113927" sldId="316"/>
            <ac:grpSpMk id="12" creationId="{26BC03DE-2D18-A659-3D45-CAFA34DD446E}"/>
          </ac:grpSpMkLst>
        </pc:grpChg>
        <pc:picChg chg="add mod">
          <ac:chgData name="Luís Santos" userId="1bcb44e7-5d82-436c-b2eb-8036fed75eb8" providerId="ADAL" clId="{A6B5EB35-6F3F-0F46-984E-B2D2FACEA881}" dt="2023-02-26T21:39:16.410" v="2567" actId="1076"/>
          <ac:picMkLst>
            <pc:docMk/>
            <pc:sldMk cId="1440113927" sldId="316"/>
            <ac:picMk id="6" creationId="{810BDA2B-D134-061B-61E0-A4DF30F9080A}"/>
          </ac:picMkLst>
        </pc:picChg>
        <pc:picChg chg="add mod">
          <ac:chgData name="Luís Santos" userId="1bcb44e7-5d82-436c-b2eb-8036fed75eb8" providerId="ADAL" clId="{A6B5EB35-6F3F-0F46-984E-B2D2FACEA881}" dt="2023-02-26T21:39:30.680" v="2568" actId="1076"/>
          <ac:picMkLst>
            <pc:docMk/>
            <pc:sldMk cId="1440113927" sldId="316"/>
            <ac:picMk id="7" creationId="{0DB52E62-0F43-F88D-0FB1-CE9EB6877B7E}"/>
          </ac:picMkLst>
        </pc:picChg>
        <pc:cxnChg chg="add mod">
          <ac:chgData name="Luís Santos" userId="1bcb44e7-5d82-436c-b2eb-8036fed75eb8" providerId="ADAL" clId="{A6B5EB35-6F3F-0F46-984E-B2D2FACEA881}" dt="2023-02-26T21:43:24.878" v="2583" actId="164"/>
          <ac:cxnSpMkLst>
            <pc:docMk/>
            <pc:sldMk cId="1440113927" sldId="316"/>
            <ac:cxnSpMk id="9" creationId="{FF27C3FB-A313-4C04-6ABA-B31F89B199A7}"/>
          </ac:cxnSpMkLst>
        </pc:cxnChg>
        <pc:cxnChg chg="mod">
          <ac:chgData name="Luís Santos" userId="1bcb44e7-5d82-436c-b2eb-8036fed75eb8" providerId="ADAL" clId="{A6B5EB35-6F3F-0F46-984E-B2D2FACEA881}" dt="2023-02-26T21:44:24.580" v="2597" actId="208"/>
          <ac:cxnSpMkLst>
            <pc:docMk/>
            <pc:sldMk cId="1440113927" sldId="316"/>
            <ac:cxnSpMk id="13" creationId="{0AB8F4F9-3E13-02D4-0B85-D9F8A32F7AF6}"/>
          </ac:cxnSpMkLst>
        </pc:cxnChg>
      </pc:sldChg>
      <pc:sldChg chg="modSp new mod modAnim">
        <pc:chgData name="Luís Santos" userId="1bcb44e7-5d82-436c-b2eb-8036fed75eb8" providerId="ADAL" clId="{A6B5EB35-6F3F-0F46-984E-B2D2FACEA881}" dt="2023-02-27T14:43:08.221" v="4560" actId="27636"/>
        <pc:sldMkLst>
          <pc:docMk/>
          <pc:sldMk cId="1179432374" sldId="317"/>
        </pc:sldMkLst>
        <pc:spChg chg="mod">
          <ac:chgData name="Luís Santos" userId="1bcb44e7-5d82-436c-b2eb-8036fed75eb8" providerId="ADAL" clId="{A6B5EB35-6F3F-0F46-984E-B2D2FACEA881}" dt="2023-02-26T21:52:53.747" v="2632" actId="20577"/>
          <ac:spMkLst>
            <pc:docMk/>
            <pc:sldMk cId="1179432374" sldId="317"/>
            <ac:spMk id="2" creationId="{876E98AD-0E95-B618-A68F-E37FDB672425}"/>
          </ac:spMkLst>
        </pc:spChg>
        <pc:spChg chg="mod">
          <ac:chgData name="Luís Santos" userId="1bcb44e7-5d82-436c-b2eb-8036fed75eb8" providerId="ADAL" clId="{A6B5EB35-6F3F-0F46-984E-B2D2FACEA881}" dt="2023-02-27T14:43:08.221" v="4560" actId="27636"/>
          <ac:spMkLst>
            <pc:docMk/>
            <pc:sldMk cId="1179432374" sldId="317"/>
            <ac:spMk id="3" creationId="{BB9DDBD7-4160-2112-BD44-F3F5FFE24D7E}"/>
          </ac:spMkLst>
        </pc:spChg>
      </pc:sldChg>
      <pc:sldChg chg="addSp delSp modSp new mod modAnim">
        <pc:chgData name="Luís Santos" userId="1bcb44e7-5d82-436c-b2eb-8036fed75eb8" providerId="ADAL" clId="{A6B5EB35-6F3F-0F46-984E-B2D2FACEA881}" dt="2023-02-27T11:40:48.273" v="3656"/>
        <pc:sldMkLst>
          <pc:docMk/>
          <pc:sldMk cId="3085026478" sldId="318"/>
        </pc:sldMkLst>
        <pc:spChg chg="mod">
          <ac:chgData name="Luís Santos" userId="1bcb44e7-5d82-436c-b2eb-8036fed75eb8" providerId="ADAL" clId="{A6B5EB35-6F3F-0F46-984E-B2D2FACEA881}" dt="2023-02-26T23:18:36.813" v="3281"/>
          <ac:spMkLst>
            <pc:docMk/>
            <pc:sldMk cId="3085026478" sldId="318"/>
            <ac:spMk id="2" creationId="{424C69AE-0FE6-9425-3F67-32C1F0F77A89}"/>
          </ac:spMkLst>
        </pc:spChg>
        <pc:spChg chg="del">
          <ac:chgData name="Luís Santos" userId="1bcb44e7-5d82-436c-b2eb-8036fed75eb8" providerId="ADAL" clId="{A6B5EB35-6F3F-0F46-984E-B2D2FACEA881}" dt="2023-02-26T22:45:39.203" v="3002" actId="478"/>
          <ac:spMkLst>
            <pc:docMk/>
            <pc:sldMk cId="3085026478" sldId="318"/>
            <ac:spMk id="3" creationId="{0CDA738A-B9FF-40A1-B9FF-92AB9A53EEFE}"/>
          </ac:spMkLst>
        </pc:spChg>
        <pc:spChg chg="add mod">
          <ac:chgData name="Luís Santos" userId="1bcb44e7-5d82-436c-b2eb-8036fed75eb8" providerId="ADAL" clId="{A6B5EB35-6F3F-0F46-984E-B2D2FACEA881}" dt="2023-02-26T23:29:13.619" v="3348" actId="21"/>
          <ac:spMkLst>
            <pc:docMk/>
            <pc:sldMk cId="3085026478" sldId="318"/>
            <ac:spMk id="6" creationId="{815AB05C-2141-95C0-C24E-340EBE36D6CF}"/>
          </ac:spMkLst>
        </pc:spChg>
        <pc:spChg chg="add mod">
          <ac:chgData name="Luís Santos" userId="1bcb44e7-5d82-436c-b2eb-8036fed75eb8" providerId="ADAL" clId="{A6B5EB35-6F3F-0F46-984E-B2D2FACEA881}" dt="2023-02-26T23:29:35.012" v="3353" actId="1076"/>
          <ac:spMkLst>
            <pc:docMk/>
            <pc:sldMk cId="3085026478" sldId="318"/>
            <ac:spMk id="8" creationId="{24B636D4-7077-4C3D-3870-79C0ED94229F}"/>
          </ac:spMkLst>
        </pc:spChg>
        <pc:picChg chg="add del mod">
          <ac:chgData name="Luís Santos" userId="1bcb44e7-5d82-436c-b2eb-8036fed75eb8" providerId="ADAL" clId="{A6B5EB35-6F3F-0F46-984E-B2D2FACEA881}" dt="2023-02-26T23:15:21.638" v="3279" actId="478"/>
          <ac:picMkLst>
            <pc:docMk/>
            <pc:sldMk cId="3085026478" sldId="318"/>
            <ac:picMk id="5" creationId="{7D180B73-41AD-A88D-01B6-BCA260ADC3EE}"/>
          </ac:picMkLst>
        </pc:picChg>
      </pc:sldChg>
      <pc:sldChg chg="addSp delSp modSp add mod modAnim">
        <pc:chgData name="Luís Santos" userId="1bcb44e7-5d82-436c-b2eb-8036fed75eb8" providerId="ADAL" clId="{A6B5EB35-6F3F-0F46-984E-B2D2FACEA881}" dt="2023-02-27T14:46:05.402" v="4576" actId="1076"/>
        <pc:sldMkLst>
          <pc:docMk/>
          <pc:sldMk cId="4174247707" sldId="319"/>
        </pc:sldMkLst>
        <pc:spChg chg="mod">
          <ac:chgData name="Luís Santos" userId="1bcb44e7-5d82-436c-b2eb-8036fed75eb8" providerId="ADAL" clId="{A6B5EB35-6F3F-0F46-984E-B2D2FACEA881}" dt="2023-02-27T14:45:39.899" v="4572" actId="20577"/>
          <ac:spMkLst>
            <pc:docMk/>
            <pc:sldMk cId="4174247707" sldId="319"/>
            <ac:spMk id="3" creationId="{BB9DDBD7-4160-2112-BD44-F3F5FFE24D7E}"/>
          </ac:spMkLst>
        </pc:spChg>
        <pc:spChg chg="add mod">
          <ac:chgData name="Luís Santos" userId="1bcb44e7-5d82-436c-b2eb-8036fed75eb8" providerId="ADAL" clId="{A6B5EB35-6F3F-0F46-984E-B2D2FACEA881}" dt="2023-02-26T23:00:05.857" v="3130" actId="948"/>
          <ac:spMkLst>
            <pc:docMk/>
            <pc:sldMk cId="4174247707" sldId="319"/>
            <ac:spMk id="7" creationId="{B247240C-82DC-81D9-DB29-8CD408FBA9A1}"/>
          </ac:spMkLst>
        </pc:spChg>
        <pc:spChg chg="add del mod">
          <ac:chgData name="Luís Santos" userId="1bcb44e7-5d82-436c-b2eb-8036fed75eb8" providerId="ADAL" clId="{A6B5EB35-6F3F-0F46-984E-B2D2FACEA881}" dt="2023-02-26T22:56:36.363" v="3074"/>
          <ac:spMkLst>
            <pc:docMk/>
            <pc:sldMk cId="4174247707" sldId="319"/>
            <ac:spMk id="8" creationId="{2D67277D-8608-BC5B-C11C-FC390FB05DA1}"/>
          </ac:spMkLst>
        </pc:spChg>
        <pc:spChg chg="add mod">
          <ac:chgData name="Luís Santos" userId="1bcb44e7-5d82-436c-b2eb-8036fed75eb8" providerId="ADAL" clId="{A6B5EB35-6F3F-0F46-984E-B2D2FACEA881}" dt="2023-02-27T14:46:05.402" v="4576" actId="1076"/>
          <ac:spMkLst>
            <pc:docMk/>
            <pc:sldMk cId="4174247707" sldId="319"/>
            <ac:spMk id="9" creationId="{5410A1CD-A802-2277-6851-412CEE05AC52}"/>
          </ac:spMkLst>
        </pc:spChg>
        <pc:spChg chg="add mod">
          <ac:chgData name="Luís Santos" userId="1bcb44e7-5d82-436c-b2eb-8036fed75eb8" providerId="ADAL" clId="{A6B5EB35-6F3F-0F46-984E-B2D2FACEA881}" dt="2023-02-26T23:04:47.269" v="3161" actId="1076"/>
          <ac:spMkLst>
            <pc:docMk/>
            <pc:sldMk cId="4174247707" sldId="319"/>
            <ac:spMk id="10" creationId="{415E0157-B542-1B07-80FF-8C47B9FFDC55}"/>
          </ac:spMkLst>
        </pc:spChg>
        <pc:spChg chg="add mod">
          <ac:chgData name="Luís Santos" userId="1bcb44e7-5d82-436c-b2eb-8036fed75eb8" providerId="ADAL" clId="{A6B5EB35-6F3F-0F46-984E-B2D2FACEA881}" dt="2023-02-26T23:09:04.150" v="3235" actId="20577"/>
          <ac:spMkLst>
            <pc:docMk/>
            <pc:sldMk cId="4174247707" sldId="319"/>
            <ac:spMk id="11" creationId="{5D74A208-95FF-C1D5-D0E6-6E60247DB60D}"/>
          </ac:spMkLst>
        </pc:spChg>
        <pc:spChg chg="add mod">
          <ac:chgData name="Luís Santos" userId="1bcb44e7-5d82-436c-b2eb-8036fed75eb8" providerId="ADAL" clId="{A6B5EB35-6F3F-0F46-984E-B2D2FACEA881}" dt="2023-02-26T23:09:04.150" v="3235" actId="20577"/>
          <ac:spMkLst>
            <pc:docMk/>
            <pc:sldMk cId="4174247707" sldId="319"/>
            <ac:spMk id="12" creationId="{2C1C321C-9024-EF68-1725-419675B726F2}"/>
          </ac:spMkLst>
        </pc:spChg>
        <pc:spChg chg="mod">
          <ac:chgData name="Luís Santos" userId="1bcb44e7-5d82-436c-b2eb-8036fed75eb8" providerId="ADAL" clId="{A6B5EB35-6F3F-0F46-984E-B2D2FACEA881}" dt="2023-02-26T23:09:18.689" v="3247" actId="1038"/>
          <ac:spMkLst>
            <pc:docMk/>
            <pc:sldMk cId="4174247707" sldId="319"/>
            <ac:spMk id="15" creationId="{A3F7E1F3-289F-3AF4-7C94-4A3CEB894415}"/>
          </ac:spMkLst>
        </pc:spChg>
        <pc:spChg chg="mod">
          <ac:chgData name="Luís Santos" userId="1bcb44e7-5d82-436c-b2eb-8036fed75eb8" providerId="ADAL" clId="{A6B5EB35-6F3F-0F46-984E-B2D2FACEA881}" dt="2023-02-26T23:08:46.450" v="3233"/>
          <ac:spMkLst>
            <pc:docMk/>
            <pc:sldMk cId="4174247707" sldId="319"/>
            <ac:spMk id="16" creationId="{AB638A9E-952C-3322-D4EA-244436C1B37F}"/>
          </ac:spMkLst>
        </pc:spChg>
        <pc:spChg chg="mod">
          <ac:chgData name="Luís Santos" userId="1bcb44e7-5d82-436c-b2eb-8036fed75eb8" providerId="ADAL" clId="{A6B5EB35-6F3F-0F46-984E-B2D2FACEA881}" dt="2023-02-26T23:10:04.481" v="3254" actId="20577"/>
          <ac:spMkLst>
            <pc:docMk/>
            <pc:sldMk cId="4174247707" sldId="319"/>
            <ac:spMk id="18" creationId="{3FC21A96-FCBC-993B-F12B-CEE11A8102C4}"/>
          </ac:spMkLst>
        </pc:spChg>
        <pc:spChg chg="mod">
          <ac:chgData name="Luís Santos" userId="1bcb44e7-5d82-436c-b2eb-8036fed75eb8" providerId="ADAL" clId="{A6B5EB35-6F3F-0F46-984E-B2D2FACEA881}" dt="2023-02-26T23:10:04.481" v="3254" actId="20577"/>
          <ac:spMkLst>
            <pc:docMk/>
            <pc:sldMk cId="4174247707" sldId="319"/>
            <ac:spMk id="19" creationId="{B5BF527E-3E8F-A261-8719-73E6ACA5FCD3}"/>
          </ac:spMkLst>
        </pc:spChg>
        <pc:spChg chg="mod">
          <ac:chgData name="Luís Santos" userId="1bcb44e7-5d82-436c-b2eb-8036fed75eb8" providerId="ADAL" clId="{A6B5EB35-6F3F-0F46-984E-B2D2FACEA881}" dt="2023-02-26T23:10:38.716" v="3259" actId="207"/>
          <ac:spMkLst>
            <pc:docMk/>
            <pc:sldMk cId="4174247707" sldId="319"/>
            <ac:spMk id="21" creationId="{77FFC878-4A1C-ABA7-41FC-1EFCDC80F60A}"/>
          </ac:spMkLst>
        </pc:spChg>
        <pc:spChg chg="mod">
          <ac:chgData name="Luís Santos" userId="1bcb44e7-5d82-436c-b2eb-8036fed75eb8" providerId="ADAL" clId="{A6B5EB35-6F3F-0F46-984E-B2D2FACEA881}" dt="2023-02-26T23:10:56.596" v="3262" actId="208"/>
          <ac:spMkLst>
            <pc:docMk/>
            <pc:sldMk cId="4174247707" sldId="319"/>
            <ac:spMk id="22" creationId="{A508CEAB-8ADA-F813-902D-BD25994FB3C0}"/>
          </ac:spMkLst>
        </pc:spChg>
        <pc:grpChg chg="add mod">
          <ac:chgData name="Luís Santos" userId="1bcb44e7-5d82-436c-b2eb-8036fed75eb8" providerId="ADAL" clId="{A6B5EB35-6F3F-0F46-984E-B2D2FACEA881}" dt="2023-02-26T23:09:04.150" v="3235" actId="20577"/>
          <ac:grpSpMkLst>
            <pc:docMk/>
            <pc:sldMk cId="4174247707" sldId="319"/>
            <ac:grpSpMk id="13" creationId="{92736538-135C-CC02-059C-47DA04C96211}"/>
          </ac:grpSpMkLst>
        </pc:grpChg>
        <pc:grpChg chg="add mod">
          <ac:chgData name="Luís Santos" userId="1bcb44e7-5d82-436c-b2eb-8036fed75eb8" providerId="ADAL" clId="{A6B5EB35-6F3F-0F46-984E-B2D2FACEA881}" dt="2023-02-26T23:09:41.715" v="3248" actId="1076"/>
          <ac:grpSpMkLst>
            <pc:docMk/>
            <pc:sldMk cId="4174247707" sldId="319"/>
            <ac:grpSpMk id="14" creationId="{B1B61141-E600-2893-9CC3-C8BBA096202E}"/>
          </ac:grpSpMkLst>
        </pc:grpChg>
        <pc:grpChg chg="add mod">
          <ac:chgData name="Luís Santos" userId="1bcb44e7-5d82-436c-b2eb-8036fed75eb8" providerId="ADAL" clId="{A6B5EB35-6F3F-0F46-984E-B2D2FACEA881}" dt="2023-02-26T23:10:04.481" v="3254" actId="20577"/>
          <ac:grpSpMkLst>
            <pc:docMk/>
            <pc:sldMk cId="4174247707" sldId="319"/>
            <ac:grpSpMk id="17" creationId="{5C1A6896-FAE0-F968-0091-1255E12BE0E9}"/>
          </ac:grpSpMkLst>
        </pc:grpChg>
        <pc:grpChg chg="add mod">
          <ac:chgData name="Luís Santos" userId="1bcb44e7-5d82-436c-b2eb-8036fed75eb8" providerId="ADAL" clId="{A6B5EB35-6F3F-0F46-984E-B2D2FACEA881}" dt="2023-02-26T23:10:14.940" v="3256" actId="1076"/>
          <ac:grpSpMkLst>
            <pc:docMk/>
            <pc:sldMk cId="4174247707" sldId="319"/>
            <ac:grpSpMk id="20" creationId="{BEEAE2F3-6F5D-A6A7-4A59-470DBC05A2E3}"/>
          </ac:grpSpMkLst>
        </pc:grpChg>
        <pc:picChg chg="add del mod">
          <ac:chgData name="Luís Santos" userId="1bcb44e7-5d82-436c-b2eb-8036fed75eb8" providerId="ADAL" clId="{A6B5EB35-6F3F-0F46-984E-B2D2FACEA881}" dt="2023-02-26T22:50:14.037" v="3031" actId="478"/>
          <ac:picMkLst>
            <pc:docMk/>
            <pc:sldMk cId="4174247707" sldId="319"/>
            <ac:picMk id="5" creationId="{AA4DB69D-5675-7E46-0BF1-8F4DA00232A4}"/>
          </ac:picMkLst>
        </pc:picChg>
        <pc:picChg chg="add mod">
          <ac:chgData name="Luís Santos" userId="1bcb44e7-5d82-436c-b2eb-8036fed75eb8" providerId="ADAL" clId="{A6B5EB35-6F3F-0F46-984E-B2D2FACEA881}" dt="2023-02-27T11:40:22.476" v="3655" actId="1076"/>
          <ac:picMkLst>
            <pc:docMk/>
            <pc:sldMk cId="4174247707" sldId="319"/>
            <ac:picMk id="5" creationId="{C7DEC6DC-A0C1-6E06-E789-C950E575A1F6}"/>
          </ac:picMkLst>
        </pc:picChg>
        <pc:picChg chg="add del mod">
          <ac:chgData name="Luís Santos" userId="1bcb44e7-5d82-436c-b2eb-8036fed75eb8" providerId="ADAL" clId="{A6B5EB35-6F3F-0F46-984E-B2D2FACEA881}" dt="2023-02-27T11:40:02.633" v="3652" actId="478"/>
          <ac:picMkLst>
            <pc:docMk/>
            <pc:sldMk cId="4174247707" sldId="319"/>
            <ac:picMk id="6" creationId="{3AA1CB3A-386F-25D3-B632-AE04AFE19396}"/>
          </ac:picMkLst>
        </pc:picChg>
        <pc:cxnChg chg="add mod">
          <ac:chgData name="Luís Santos" userId="1bcb44e7-5d82-436c-b2eb-8036fed75eb8" providerId="ADAL" clId="{A6B5EB35-6F3F-0F46-984E-B2D2FACEA881}" dt="2023-02-26T23:11:34.934" v="3265" actId="1582"/>
          <ac:cxnSpMkLst>
            <pc:docMk/>
            <pc:sldMk cId="4174247707" sldId="319"/>
            <ac:cxnSpMk id="24" creationId="{161682EC-912C-E455-81DF-462CAA718B49}"/>
          </ac:cxnSpMkLst>
        </pc:cxnChg>
        <pc:cxnChg chg="add mod">
          <ac:chgData name="Luís Santos" userId="1bcb44e7-5d82-436c-b2eb-8036fed75eb8" providerId="ADAL" clId="{A6B5EB35-6F3F-0F46-984E-B2D2FACEA881}" dt="2023-02-26T23:11:54.281" v="3268" actId="14100"/>
          <ac:cxnSpMkLst>
            <pc:docMk/>
            <pc:sldMk cId="4174247707" sldId="319"/>
            <ac:cxnSpMk id="25" creationId="{B89C0384-AFE2-95EC-0303-380FCAC9E1E4}"/>
          </ac:cxnSpMkLst>
        </pc:cxnChg>
        <pc:cxnChg chg="add mod">
          <ac:chgData name="Luís Santos" userId="1bcb44e7-5d82-436c-b2eb-8036fed75eb8" providerId="ADAL" clId="{A6B5EB35-6F3F-0F46-984E-B2D2FACEA881}" dt="2023-02-26T23:12:08.199" v="3271" actId="14100"/>
          <ac:cxnSpMkLst>
            <pc:docMk/>
            <pc:sldMk cId="4174247707" sldId="319"/>
            <ac:cxnSpMk id="28" creationId="{EC09FA05-8F82-FD38-15C6-726050D796BF}"/>
          </ac:cxnSpMkLst>
        </pc:cxnChg>
      </pc:sldChg>
      <pc:sldChg chg="addSp delSp modSp new mod modAnim">
        <pc:chgData name="Luís Santos" userId="1bcb44e7-5d82-436c-b2eb-8036fed75eb8" providerId="ADAL" clId="{A6B5EB35-6F3F-0F46-984E-B2D2FACEA881}" dt="2023-02-27T14:44:11.374" v="4570"/>
        <pc:sldMkLst>
          <pc:docMk/>
          <pc:sldMk cId="3921179051" sldId="320"/>
        </pc:sldMkLst>
        <pc:spChg chg="mod">
          <ac:chgData name="Luís Santos" userId="1bcb44e7-5d82-436c-b2eb-8036fed75eb8" providerId="ADAL" clId="{A6B5EB35-6F3F-0F46-984E-B2D2FACEA881}" dt="2023-02-26T23:35:57.411" v="3372" actId="20577"/>
          <ac:spMkLst>
            <pc:docMk/>
            <pc:sldMk cId="3921179051" sldId="320"/>
            <ac:spMk id="2" creationId="{98798CBC-F96E-80A1-0988-C62A34E1FBA7}"/>
          </ac:spMkLst>
        </pc:spChg>
        <pc:spChg chg="del">
          <ac:chgData name="Luís Santos" userId="1bcb44e7-5d82-436c-b2eb-8036fed75eb8" providerId="ADAL" clId="{A6B5EB35-6F3F-0F46-984E-B2D2FACEA881}" dt="2023-02-26T23:36:08.587" v="3373" actId="478"/>
          <ac:spMkLst>
            <pc:docMk/>
            <pc:sldMk cId="3921179051" sldId="320"/>
            <ac:spMk id="3" creationId="{F07A425D-9A54-1CDC-F338-6B69D54ED658}"/>
          </ac:spMkLst>
        </pc:spChg>
        <pc:spChg chg="add mod">
          <ac:chgData name="Luís Santos" userId="1bcb44e7-5d82-436c-b2eb-8036fed75eb8" providerId="ADAL" clId="{A6B5EB35-6F3F-0F46-984E-B2D2FACEA881}" dt="2023-02-27T14:44:04.263" v="4568" actId="1076"/>
          <ac:spMkLst>
            <pc:docMk/>
            <pc:sldMk cId="3921179051" sldId="320"/>
            <ac:spMk id="7" creationId="{8C24F530-0E11-1935-D742-9ED754C6F912}"/>
          </ac:spMkLst>
        </pc:spChg>
        <pc:picChg chg="add mod">
          <ac:chgData name="Luís Santos" userId="1bcb44e7-5d82-436c-b2eb-8036fed75eb8" providerId="ADAL" clId="{A6B5EB35-6F3F-0F46-984E-B2D2FACEA881}" dt="2023-02-26T23:39:37.941" v="3383" actId="1076"/>
          <ac:picMkLst>
            <pc:docMk/>
            <pc:sldMk cId="3921179051" sldId="320"/>
            <ac:picMk id="5" creationId="{1C24508C-5F1B-7FAE-2CD8-33ACB7B8CCF4}"/>
          </ac:picMkLst>
        </pc:picChg>
        <pc:picChg chg="add mod">
          <ac:chgData name="Luís Santos" userId="1bcb44e7-5d82-436c-b2eb-8036fed75eb8" providerId="ADAL" clId="{A6B5EB35-6F3F-0F46-984E-B2D2FACEA881}" dt="2023-02-26T23:39:49.747" v="3385" actId="14100"/>
          <ac:picMkLst>
            <pc:docMk/>
            <pc:sldMk cId="3921179051" sldId="320"/>
            <ac:picMk id="6" creationId="{3852C7FE-8CAA-589B-F6C5-8F4691B8F1E4}"/>
          </ac:picMkLst>
        </pc:picChg>
      </pc:sldChg>
      <pc:sldChg chg="addSp delSp modSp add mod delAnim modAnim">
        <pc:chgData name="Luís Santos" userId="1bcb44e7-5d82-436c-b2eb-8036fed75eb8" providerId="ADAL" clId="{A6B5EB35-6F3F-0F46-984E-B2D2FACEA881}" dt="2023-02-27T09:52:36.509" v="3474" actId="20577"/>
        <pc:sldMkLst>
          <pc:docMk/>
          <pc:sldMk cId="1264984924" sldId="321"/>
        </pc:sldMkLst>
        <pc:spChg chg="mod">
          <ac:chgData name="Luís Santos" userId="1bcb44e7-5d82-436c-b2eb-8036fed75eb8" providerId="ADAL" clId="{A6B5EB35-6F3F-0F46-984E-B2D2FACEA881}" dt="2023-02-27T09:52:36.509" v="3474" actId="20577"/>
          <ac:spMkLst>
            <pc:docMk/>
            <pc:sldMk cId="1264984924" sldId="321"/>
            <ac:spMk id="2" creationId="{98798CBC-F96E-80A1-0988-C62A34E1FBA7}"/>
          </ac:spMkLst>
        </pc:spChg>
        <pc:spChg chg="add mod">
          <ac:chgData name="Luís Santos" userId="1bcb44e7-5d82-436c-b2eb-8036fed75eb8" providerId="ADAL" clId="{A6B5EB35-6F3F-0F46-984E-B2D2FACEA881}" dt="2023-02-26T23:50:02.426" v="3405" actId="1076"/>
          <ac:spMkLst>
            <pc:docMk/>
            <pc:sldMk cId="1264984924" sldId="321"/>
            <ac:spMk id="7" creationId="{288ADFFF-02E0-A2E6-5C52-05531BCC063C}"/>
          </ac:spMkLst>
        </pc:spChg>
        <pc:spChg chg="add mod">
          <ac:chgData name="Luís Santos" userId="1bcb44e7-5d82-436c-b2eb-8036fed75eb8" providerId="ADAL" clId="{A6B5EB35-6F3F-0F46-984E-B2D2FACEA881}" dt="2023-02-26T23:50:19.820" v="3421" actId="1076"/>
          <ac:spMkLst>
            <pc:docMk/>
            <pc:sldMk cId="1264984924" sldId="321"/>
            <ac:spMk id="10" creationId="{3B22ECE4-5639-BDBA-D815-8BA323A7FD77}"/>
          </ac:spMkLst>
        </pc:spChg>
        <pc:spChg chg="add mod">
          <ac:chgData name="Luís Santos" userId="1bcb44e7-5d82-436c-b2eb-8036fed75eb8" providerId="ADAL" clId="{A6B5EB35-6F3F-0F46-984E-B2D2FACEA881}" dt="2023-02-26T23:50:58.249" v="3435" actId="164"/>
          <ac:spMkLst>
            <pc:docMk/>
            <pc:sldMk cId="1264984924" sldId="321"/>
            <ac:spMk id="11" creationId="{7CEC9F25-F81E-4B48-61C9-D8D68C83D013}"/>
          </ac:spMkLst>
        </pc:spChg>
        <pc:spChg chg="add mod">
          <ac:chgData name="Luís Santos" userId="1bcb44e7-5d82-436c-b2eb-8036fed75eb8" providerId="ADAL" clId="{A6B5EB35-6F3F-0F46-984E-B2D2FACEA881}" dt="2023-02-26T23:52:16.580" v="3455" actId="1076"/>
          <ac:spMkLst>
            <pc:docMk/>
            <pc:sldMk cId="1264984924" sldId="321"/>
            <ac:spMk id="13" creationId="{98FD4DD7-904B-2A97-7916-6EE9568AC6AB}"/>
          </ac:spMkLst>
        </pc:spChg>
        <pc:grpChg chg="add mod">
          <ac:chgData name="Luís Santos" userId="1bcb44e7-5d82-436c-b2eb-8036fed75eb8" providerId="ADAL" clId="{A6B5EB35-6F3F-0F46-984E-B2D2FACEA881}" dt="2023-02-26T23:50:58.249" v="3435" actId="164"/>
          <ac:grpSpMkLst>
            <pc:docMk/>
            <pc:sldMk cId="1264984924" sldId="321"/>
            <ac:grpSpMk id="12" creationId="{659C1EC1-F6D9-7F2C-BE07-F7AF8466F36B}"/>
          </ac:grpSpMkLst>
        </pc:grpChg>
        <pc:picChg chg="del">
          <ac:chgData name="Luís Santos" userId="1bcb44e7-5d82-436c-b2eb-8036fed75eb8" providerId="ADAL" clId="{A6B5EB35-6F3F-0F46-984E-B2D2FACEA881}" dt="2023-02-26T23:46:53.041" v="3388" actId="478"/>
          <ac:picMkLst>
            <pc:docMk/>
            <pc:sldMk cId="1264984924" sldId="321"/>
            <ac:picMk id="5" creationId="{1C24508C-5F1B-7FAE-2CD8-33ACB7B8CCF4}"/>
          </ac:picMkLst>
        </pc:picChg>
        <pc:picChg chg="del">
          <ac:chgData name="Luís Santos" userId="1bcb44e7-5d82-436c-b2eb-8036fed75eb8" providerId="ADAL" clId="{A6B5EB35-6F3F-0F46-984E-B2D2FACEA881}" dt="2023-02-26T23:46:55.156" v="3389" actId="478"/>
          <ac:picMkLst>
            <pc:docMk/>
            <pc:sldMk cId="1264984924" sldId="321"/>
            <ac:picMk id="6" creationId="{3852C7FE-8CAA-589B-F6C5-8F4691B8F1E4}"/>
          </ac:picMkLst>
        </pc:picChg>
        <pc:picChg chg="add mod">
          <ac:chgData name="Luís Santos" userId="1bcb44e7-5d82-436c-b2eb-8036fed75eb8" providerId="ADAL" clId="{A6B5EB35-6F3F-0F46-984E-B2D2FACEA881}" dt="2023-02-26T23:49:53.404" v="3403" actId="1076"/>
          <ac:picMkLst>
            <pc:docMk/>
            <pc:sldMk cId="1264984924" sldId="321"/>
            <ac:picMk id="8" creationId="{CFBC5F54-7D2A-CB57-5D85-2EDD8C41EB29}"/>
          </ac:picMkLst>
        </pc:picChg>
        <pc:picChg chg="add mod">
          <ac:chgData name="Luís Santos" userId="1bcb44e7-5d82-436c-b2eb-8036fed75eb8" providerId="ADAL" clId="{A6B5EB35-6F3F-0F46-984E-B2D2FACEA881}" dt="2023-02-26T23:50:58.249" v="3435" actId="164"/>
          <ac:picMkLst>
            <pc:docMk/>
            <pc:sldMk cId="1264984924" sldId="321"/>
            <ac:picMk id="9" creationId="{775C8FC2-DD82-2DBE-3FD8-2066423A101A}"/>
          </ac:picMkLst>
        </pc:picChg>
      </pc:sldChg>
      <pc:sldChg chg="addSp delSp modSp new mod modAnim">
        <pc:chgData name="Luís Santos" userId="1bcb44e7-5d82-436c-b2eb-8036fed75eb8" providerId="ADAL" clId="{A6B5EB35-6F3F-0F46-984E-B2D2FACEA881}" dt="2023-02-27T10:00:09.632" v="3569"/>
        <pc:sldMkLst>
          <pc:docMk/>
          <pc:sldMk cId="1410532360" sldId="322"/>
        </pc:sldMkLst>
        <pc:spChg chg="del">
          <ac:chgData name="Luís Santos" userId="1bcb44e7-5d82-436c-b2eb-8036fed75eb8" providerId="ADAL" clId="{A6B5EB35-6F3F-0F46-984E-B2D2FACEA881}" dt="2023-02-27T09:52:43.741" v="3476"/>
          <ac:spMkLst>
            <pc:docMk/>
            <pc:sldMk cId="1410532360" sldId="322"/>
            <ac:spMk id="2" creationId="{C7478298-ABF6-EE86-CBF7-0E0589969360}"/>
          </ac:spMkLst>
        </pc:spChg>
        <pc:spChg chg="mod">
          <ac:chgData name="Luís Santos" userId="1bcb44e7-5d82-436c-b2eb-8036fed75eb8" providerId="ADAL" clId="{A6B5EB35-6F3F-0F46-984E-B2D2FACEA881}" dt="2023-02-27T09:59:26.571" v="3565" actId="1076"/>
          <ac:spMkLst>
            <pc:docMk/>
            <pc:sldMk cId="1410532360" sldId="322"/>
            <ac:spMk id="3" creationId="{E68FECAC-39EB-0FE0-5EC2-167F5030BC83}"/>
          </ac:spMkLst>
        </pc:spChg>
        <pc:spChg chg="add mod">
          <ac:chgData name="Luís Santos" userId="1bcb44e7-5d82-436c-b2eb-8036fed75eb8" providerId="ADAL" clId="{A6B5EB35-6F3F-0F46-984E-B2D2FACEA881}" dt="2023-02-27T09:53:02.604" v="3519" actId="404"/>
          <ac:spMkLst>
            <pc:docMk/>
            <pc:sldMk cId="1410532360" sldId="322"/>
            <ac:spMk id="5" creationId="{2F91AD87-BD91-1DAC-08BC-32183B64C7C6}"/>
          </ac:spMkLst>
        </pc:spChg>
        <pc:spChg chg="add mod">
          <ac:chgData name="Luís Santos" userId="1bcb44e7-5d82-436c-b2eb-8036fed75eb8" providerId="ADAL" clId="{A6B5EB35-6F3F-0F46-984E-B2D2FACEA881}" dt="2023-02-27T09:59:56.954" v="3567" actId="1076"/>
          <ac:spMkLst>
            <pc:docMk/>
            <pc:sldMk cId="1410532360" sldId="322"/>
            <ac:spMk id="8" creationId="{E4CB200E-4292-4284-8180-523B892D15A1}"/>
          </ac:spMkLst>
        </pc:spChg>
        <pc:picChg chg="add mod">
          <ac:chgData name="Luís Santos" userId="1bcb44e7-5d82-436c-b2eb-8036fed75eb8" providerId="ADAL" clId="{A6B5EB35-6F3F-0F46-984E-B2D2FACEA881}" dt="2023-02-27T09:59:22.012" v="3564" actId="1076"/>
          <ac:picMkLst>
            <pc:docMk/>
            <pc:sldMk cId="1410532360" sldId="322"/>
            <ac:picMk id="6" creationId="{2ED08E50-8E4F-277C-DF61-B19D8CF9C834}"/>
          </ac:picMkLst>
        </pc:picChg>
        <pc:picChg chg="add mod">
          <ac:chgData name="Luís Santos" userId="1bcb44e7-5d82-436c-b2eb-8036fed75eb8" providerId="ADAL" clId="{A6B5EB35-6F3F-0F46-984E-B2D2FACEA881}" dt="2023-02-27T09:59:02.707" v="3562" actId="1076"/>
          <ac:picMkLst>
            <pc:docMk/>
            <pc:sldMk cId="1410532360" sldId="322"/>
            <ac:picMk id="7" creationId="{8D664902-59E5-4E88-820E-AA3EA6377A86}"/>
          </ac:picMkLst>
        </pc:picChg>
      </pc:sldChg>
      <pc:sldChg chg="addSp delSp modSp new mod modAnim">
        <pc:chgData name="Luís Santos" userId="1bcb44e7-5d82-436c-b2eb-8036fed75eb8" providerId="ADAL" clId="{A6B5EB35-6F3F-0F46-984E-B2D2FACEA881}" dt="2023-02-27T10:23:20.441" v="3646"/>
        <pc:sldMkLst>
          <pc:docMk/>
          <pc:sldMk cId="137657651" sldId="323"/>
        </pc:sldMkLst>
        <pc:spChg chg="mod">
          <ac:chgData name="Luís Santos" userId="1bcb44e7-5d82-436c-b2eb-8036fed75eb8" providerId="ADAL" clId="{A6B5EB35-6F3F-0F46-984E-B2D2FACEA881}" dt="2023-02-27T10:14:34.248" v="3577" actId="404"/>
          <ac:spMkLst>
            <pc:docMk/>
            <pc:sldMk cId="137657651" sldId="323"/>
            <ac:spMk id="2" creationId="{8F870B66-3757-DB4C-193D-1F0348B53494}"/>
          </ac:spMkLst>
        </pc:spChg>
        <pc:spChg chg="del">
          <ac:chgData name="Luís Santos" userId="1bcb44e7-5d82-436c-b2eb-8036fed75eb8" providerId="ADAL" clId="{A6B5EB35-6F3F-0F46-984E-B2D2FACEA881}" dt="2023-02-27T10:14:47.749" v="3578" actId="478"/>
          <ac:spMkLst>
            <pc:docMk/>
            <pc:sldMk cId="137657651" sldId="323"/>
            <ac:spMk id="3" creationId="{EF947466-BCA2-4E73-7D02-17A73C98156A}"/>
          </ac:spMkLst>
        </pc:spChg>
        <pc:spChg chg="add mod">
          <ac:chgData name="Luís Santos" userId="1bcb44e7-5d82-436c-b2eb-8036fed75eb8" providerId="ADAL" clId="{A6B5EB35-6F3F-0F46-984E-B2D2FACEA881}" dt="2023-02-27T10:19:33.428" v="3619" actId="20577"/>
          <ac:spMkLst>
            <pc:docMk/>
            <pc:sldMk cId="137657651" sldId="323"/>
            <ac:spMk id="5" creationId="{F9E48A74-432E-A81C-AC2E-5673534AEE49}"/>
          </ac:spMkLst>
        </pc:spChg>
        <pc:spChg chg="add del">
          <ac:chgData name="Luís Santos" userId="1bcb44e7-5d82-436c-b2eb-8036fed75eb8" providerId="ADAL" clId="{A6B5EB35-6F3F-0F46-984E-B2D2FACEA881}" dt="2023-02-27T10:19:38.020" v="3620" actId="478"/>
          <ac:spMkLst>
            <pc:docMk/>
            <pc:sldMk cId="137657651" sldId="323"/>
            <ac:spMk id="7" creationId="{5CB741C2-1AB4-412E-78AB-79E3704804A1}"/>
          </ac:spMkLst>
        </pc:spChg>
        <pc:spChg chg="add mod">
          <ac:chgData name="Luís Santos" userId="1bcb44e7-5d82-436c-b2eb-8036fed75eb8" providerId="ADAL" clId="{A6B5EB35-6F3F-0F46-984E-B2D2FACEA881}" dt="2023-02-27T10:23:08.620" v="3644" actId="1076"/>
          <ac:spMkLst>
            <pc:docMk/>
            <pc:sldMk cId="137657651" sldId="323"/>
            <ac:spMk id="10" creationId="{49A961B0-0C42-C4AE-118B-2E3275A72E24}"/>
          </ac:spMkLst>
        </pc:spChg>
        <pc:picChg chg="add mod">
          <ac:chgData name="Luís Santos" userId="1bcb44e7-5d82-436c-b2eb-8036fed75eb8" providerId="ADAL" clId="{A6B5EB35-6F3F-0F46-984E-B2D2FACEA881}" dt="2023-02-27T10:22:41.485" v="3642" actId="1035"/>
          <ac:picMkLst>
            <pc:docMk/>
            <pc:sldMk cId="137657651" sldId="323"/>
            <ac:picMk id="8" creationId="{30BA39C6-E09B-56E5-0E68-5644E665895F}"/>
          </ac:picMkLst>
        </pc:picChg>
        <pc:picChg chg="add mod">
          <ac:chgData name="Luís Santos" userId="1bcb44e7-5d82-436c-b2eb-8036fed75eb8" providerId="ADAL" clId="{A6B5EB35-6F3F-0F46-984E-B2D2FACEA881}" dt="2023-02-27T10:22:41.485" v="3642" actId="1035"/>
          <ac:picMkLst>
            <pc:docMk/>
            <pc:sldMk cId="137657651" sldId="323"/>
            <ac:picMk id="9" creationId="{ABC5D149-773A-54AF-BE36-6F5C4C80902B}"/>
          </ac:picMkLst>
        </pc:picChg>
      </pc:sldChg>
      <pc:sldChg chg="addSp delSp modSp new mod modAnim">
        <pc:chgData name="Luís Santos" userId="1bcb44e7-5d82-436c-b2eb-8036fed75eb8" providerId="ADAL" clId="{A6B5EB35-6F3F-0F46-984E-B2D2FACEA881}" dt="2023-02-27T14:48:40.834" v="4589"/>
        <pc:sldMkLst>
          <pc:docMk/>
          <pc:sldMk cId="1305723203" sldId="324"/>
        </pc:sldMkLst>
        <pc:spChg chg="mod">
          <ac:chgData name="Luís Santos" userId="1bcb44e7-5d82-436c-b2eb-8036fed75eb8" providerId="ADAL" clId="{A6B5EB35-6F3F-0F46-984E-B2D2FACEA881}" dt="2023-02-27T11:43:00.976" v="3689" actId="20577"/>
          <ac:spMkLst>
            <pc:docMk/>
            <pc:sldMk cId="1305723203" sldId="324"/>
            <ac:spMk id="2" creationId="{DEFBBC9A-BCAA-140F-851D-8BEB5C584B46}"/>
          </ac:spMkLst>
        </pc:spChg>
        <pc:spChg chg="mod">
          <ac:chgData name="Luís Santos" userId="1bcb44e7-5d82-436c-b2eb-8036fed75eb8" providerId="ADAL" clId="{A6B5EB35-6F3F-0F46-984E-B2D2FACEA881}" dt="2023-02-27T14:48:40.834" v="4589"/>
          <ac:spMkLst>
            <pc:docMk/>
            <pc:sldMk cId="1305723203" sldId="324"/>
            <ac:spMk id="3" creationId="{EA7F2A3E-2E38-EBE1-2FBF-C1000174FCC9}"/>
          </ac:spMkLst>
        </pc:spChg>
        <pc:spChg chg="add del mod">
          <ac:chgData name="Luís Santos" userId="1bcb44e7-5d82-436c-b2eb-8036fed75eb8" providerId="ADAL" clId="{A6B5EB35-6F3F-0F46-984E-B2D2FACEA881}" dt="2023-02-27T14:48:02.571" v="4586" actId="478"/>
          <ac:spMkLst>
            <pc:docMk/>
            <pc:sldMk cId="1305723203" sldId="324"/>
            <ac:spMk id="5" creationId="{85BFDA0A-5876-8377-823B-A01FD57D109C}"/>
          </ac:spMkLst>
        </pc:spChg>
      </pc:sldChg>
      <pc:sldChg chg="addSp modSp add mod modAnim">
        <pc:chgData name="Luís Santos" userId="1bcb44e7-5d82-436c-b2eb-8036fed75eb8" providerId="ADAL" clId="{A6B5EB35-6F3F-0F46-984E-B2D2FACEA881}" dt="2023-02-27T14:49:26.513" v="4591"/>
        <pc:sldMkLst>
          <pc:docMk/>
          <pc:sldMk cId="2979890071" sldId="325"/>
        </pc:sldMkLst>
        <pc:spChg chg="mod">
          <ac:chgData name="Luís Santos" userId="1bcb44e7-5d82-436c-b2eb-8036fed75eb8" providerId="ADAL" clId="{A6B5EB35-6F3F-0F46-984E-B2D2FACEA881}" dt="2023-02-27T13:52:44.450" v="3868" actId="20577"/>
          <ac:spMkLst>
            <pc:docMk/>
            <pc:sldMk cId="2979890071" sldId="325"/>
            <ac:spMk id="2" creationId="{DEFBBC9A-BCAA-140F-851D-8BEB5C584B46}"/>
          </ac:spMkLst>
        </pc:spChg>
        <pc:spChg chg="mod">
          <ac:chgData name="Luís Santos" userId="1bcb44e7-5d82-436c-b2eb-8036fed75eb8" providerId="ADAL" clId="{A6B5EB35-6F3F-0F46-984E-B2D2FACEA881}" dt="2023-02-27T14:49:26.513" v="4591"/>
          <ac:spMkLst>
            <pc:docMk/>
            <pc:sldMk cId="2979890071" sldId="325"/>
            <ac:spMk id="3" creationId="{EA7F2A3E-2E38-EBE1-2FBF-C1000174FCC9}"/>
          </ac:spMkLst>
        </pc:spChg>
        <pc:spChg chg="add mod">
          <ac:chgData name="Luís Santos" userId="1bcb44e7-5d82-436c-b2eb-8036fed75eb8" providerId="ADAL" clId="{A6B5EB35-6F3F-0F46-984E-B2D2FACEA881}" dt="2023-02-27T13:56:31.825" v="3923" actId="164"/>
          <ac:spMkLst>
            <pc:docMk/>
            <pc:sldMk cId="2979890071" sldId="325"/>
            <ac:spMk id="5" creationId="{8A11CF2F-C90C-A34A-D825-C728D3F8ADD8}"/>
          </ac:spMkLst>
        </pc:spChg>
        <pc:spChg chg="mod">
          <ac:chgData name="Luís Santos" userId="1bcb44e7-5d82-436c-b2eb-8036fed75eb8" providerId="ADAL" clId="{A6B5EB35-6F3F-0F46-984E-B2D2FACEA881}" dt="2023-02-27T13:57:07.228" v="3935" actId="20577"/>
          <ac:spMkLst>
            <pc:docMk/>
            <pc:sldMk cId="2979890071" sldId="325"/>
            <ac:spMk id="15" creationId="{33F837EF-6D95-AB8F-7467-4B2BB24929BE}"/>
          </ac:spMkLst>
        </pc:spChg>
        <pc:grpChg chg="add mod">
          <ac:chgData name="Luís Santos" userId="1bcb44e7-5d82-436c-b2eb-8036fed75eb8" providerId="ADAL" clId="{A6B5EB35-6F3F-0F46-984E-B2D2FACEA881}" dt="2023-02-27T13:56:31.825" v="3923" actId="164"/>
          <ac:grpSpMkLst>
            <pc:docMk/>
            <pc:sldMk cId="2979890071" sldId="325"/>
            <ac:grpSpMk id="13" creationId="{712CED62-FD8B-9206-3D7C-EF6405D6F593}"/>
          </ac:grpSpMkLst>
        </pc:grpChg>
        <pc:grpChg chg="add mod">
          <ac:chgData name="Luís Santos" userId="1bcb44e7-5d82-436c-b2eb-8036fed75eb8" providerId="ADAL" clId="{A6B5EB35-6F3F-0F46-984E-B2D2FACEA881}" dt="2023-02-27T13:57:07.228" v="3935" actId="20577"/>
          <ac:grpSpMkLst>
            <pc:docMk/>
            <pc:sldMk cId="2979890071" sldId="325"/>
            <ac:grpSpMk id="14" creationId="{77EFB6B7-BB3A-88E0-E9F5-E24F14C6CE56}"/>
          </ac:grpSpMkLst>
        </pc:grpChg>
        <pc:cxnChg chg="add mod">
          <ac:chgData name="Luís Santos" userId="1bcb44e7-5d82-436c-b2eb-8036fed75eb8" providerId="ADAL" clId="{A6B5EB35-6F3F-0F46-984E-B2D2FACEA881}" dt="2023-02-27T13:56:31.825" v="3923" actId="164"/>
          <ac:cxnSpMkLst>
            <pc:docMk/>
            <pc:sldMk cId="2979890071" sldId="325"/>
            <ac:cxnSpMk id="7" creationId="{CAA481C0-7FD1-9105-6F96-5523B8826078}"/>
          </ac:cxnSpMkLst>
        </pc:cxnChg>
        <pc:cxnChg chg="mod">
          <ac:chgData name="Luís Santos" userId="1bcb44e7-5d82-436c-b2eb-8036fed75eb8" providerId="ADAL" clId="{A6B5EB35-6F3F-0F46-984E-B2D2FACEA881}" dt="2023-02-27T13:57:14.496" v="3936" actId="14100"/>
          <ac:cxnSpMkLst>
            <pc:docMk/>
            <pc:sldMk cId="2979890071" sldId="325"/>
            <ac:cxnSpMk id="16" creationId="{7A7FA0FB-61F7-F442-79A9-19F092D93C15}"/>
          </ac:cxnSpMkLst>
        </pc:cxnChg>
      </pc:sldChg>
      <pc:sldChg chg="addSp delSp modSp new mod modAnim">
        <pc:chgData name="Luís Santos" userId="1bcb44e7-5d82-436c-b2eb-8036fed75eb8" providerId="ADAL" clId="{A6B5EB35-6F3F-0F46-984E-B2D2FACEA881}" dt="2023-02-27T14:12:54.036" v="4016"/>
        <pc:sldMkLst>
          <pc:docMk/>
          <pc:sldMk cId="2905650356" sldId="326"/>
        </pc:sldMkLst>
        <pc:spChg chg="mod">
          <ac:chgData name="Luís Santos" userId="1bcb44e7-5d82-436c-b2eb-8036fed75eb8" providerId="ADAL" clId="{A6B5EB35-6F3F-0F46-984E-B2D2FACEA881}" dt="2023-02-27T14:10:28.658" v="3955"/>
          <ac:spMkLst>
            <pc:docMk/>
            <pc:sldMk cId="2905650356" sldId="326"/>
            <ac:spMk id="2" creationId="{0C14754A-FC3E-1F25-8761-959B44E936F1}"/>
          </ac:spMkLst>
        </pc:spChg>
        <pc:spChg chg="del">
          <ac:chgData name="Luís Santos" userId="1bcb44e7-5d82-436c-b2eb-8036fed75eb8" providerId="ADAL" clId="{A6B5EB35-6F3F-0F46-984E-B2D2FACEA881}" dt="2023-02-27T14:10:15.766" v="3952" actId="478"/>
          <ac:spMkLst>
            <pc:docMk/>
            <pc:sldMk cId="2905650356" sldId="326"/>
            <ac:spMk id="3" creationId="{C22DC353-CD7A-7B52-B724-58C4EBD14F90}"/>
          </ac:spMkLst>
        </pc:spChg>
        <pc:spChg chg="add mod">
          <ac:chgData name="Luís Santos" userId="1bcb44e7-5d82-436c-b2eb-8036fed75eb8" providerId="ADAL" clId="{A6B5EB35-6F3F-0F46-984E-B2D2FACEA881}" dt="2023-02-27T14:12:24.875" v="4002" actId="164"/>
          <ac:spMkLst>
            <pc:docMk/>
            <pc:sldMk cId="2905650356" sldId="326"/>
            <ac:spMk id="9" creationId="{129F2731-20EB-42D8-03FE-A8E32D201C05}"/>
          </ac:spMkLst>
        </pc:spChg>
        <pc:spChg chg="add mod">
          <ac:chgData name="Luís Santos" userId="1bcb44e7-5d82-436c-b2eb-8036fed75eb8" providerId="ADAL" clId="{A6B5EB35-6F3F-0F46-984E-B2D2FACEA881}" dt="2023-02-27T14:12:48.949" v="4015" actId="20577"/>
          <ac:spMkLst>
            <pc:docMk/>
            <pc:sldMk cId="2905650356" sldId="326"/>
            <ac:spMk id="11" creationId="{14DE0F6D-B6EC-0E60-04C7-371E36554C30}"/>
          </ac:spMkLst>
        </pc:spChg>
        <pc:grpChg chg="add mod">
          <ac:chgData name="Luís Santos" userId="1bcb44e7-5d82-436c-b2eb-8036fed75eb8" providerId="ADAL" clId="{A6B5EB35-6F3F-0F46-984E-B2D2FACEA881}" dt="2023-02-27T14:12:24.875" v="4002" actId="164"/>
          <ac:grpSpMkLst>
            <pc:docMk/>
            <pc:sldMk cId="2905650356" sldId="326"/>
            <ac:grpSpMk id="10" creationId="{B6D28B5A-62C4-0C64-057A-411DFDD3EB3E}"/>
          </ac:grpSpMkLst>
        </pc:grpChg>
        <pc:picChg chg="add mod">
          <ac:chgData name="Luís Santos" userId="1bcb44e7-5d82-436c-b2eb-8036fed75eb8" providerId="ADAL" clId="{A6B5EB35-6F3F-0F46-984E-B2D2FACEA881}" dt="2023-02-27T14:11:20.024" v="3984" actId="14100"/>
          <ac:picMkLst>
            <pc:docMk/>
            <pc:sldMk cId="2905650356" sldId="326"/>
            <ac:picMk id="5" creationId="{A97D4ACC-510B-42F8-4844-819913C4FAFF}"/>
          </ac:picMkLst>
        </pc:picChg>
        <pc:picChg chg="add mod">
          <ac:chgData name="Luís Santos" userId="1bcb44e7-5d82-436c-b2eb-8036fed75eb8" providerId="ADAL" clId="{A6B5EB35-6F3F-0F46-984E-B2D2FACEA881}" dt="2023-02-27T14:11:24.449" v="3985" actId="14100"/>
          <ac:picMkLst>
            <pc:docMk/>
            <pc:sldMk cId="2905650356" sldId="326"/>
            <ac:picMk id="6" creationId="{F871BDD1-B6E4-3CE0-D4B2-AEA7A47CBCFB}"/>
          </ac:picMkLst>
        </pc:picChg>
        <pc:cxnChg chg="add mod">
          <ac:chgData name="Luís Santos" userId="1bcb44e7-5d82-436c-b2eb-8036fed75eb8" providerId="ADAL" clId="{A6B5EB35-6F3F-0F46-984E-B2D2FACEA881}" dt="2023-02-27T14:12:24.875" v="4002" actId="164"/>
          <ac:cxnSpMkLst>
            <pc:docMk/>
            <pc:sldMk cId="2905650356" sldId="326"/>
            <ac:cxnSpMk id="8" creationId="{51396018-404E-B40A-3C6F-9E46E5C6BC92}"/>
          </ac:cxnSpMkLst>
        </pc:cxnChg>
      </pc:sldChg>
      <pc:sldChg chg="addSp modSp new mod modAnim">
        <pc:chgData name="Luís Santos" userId="1bcb44e7-5d82-436c-b2eb-8036fed75eb8" providerId="ADAL" clId="{A6B5EB35-6F3F-0F46-984E-B2D2FACEA881}" dt="2023-02-27T14:31:14.561" v="4438"/>
        <pc:sldMkLst>
          <pc:docMk/>
          <pc:sldMk cId="2418227102" sldId="327"/>
        </pc:sldMkLst>
        <pc:spChg chg="mod">
          <ac:chgData name="Luís Santos" userId="1bcb44e7-5d82-436c-b2eb-8036fed75eb8" providerId="ADAL" clId="{A6B5EB35-6F3F-0F46-984E-B2D2FACEA881}" dt="2023-02-27T14:28:50.235" v="4303" actId="404"/>
          <ac:spMkLst>
            <pc:docMk/>
            <pc:sldMk cId="2418227102" sldId="327"/>
            <ac:spMk id="2" creationId="{A4C5D60F-0A99-D788-F4A6-007DBE2AB355}"/>
          </ac:spMkLst>
        </pc:spChg>
        <pc:spChg chg="mod">
          <ac:chgData name="Luís Santos" userId="1bcb44e7-5d82-436c-b2eb-8036fed75eb8" providerId="ADAL" clId="{A6B5EB35-6F3F-0F46-984E-B2D2FACEA881}" dt="2023-02-27T14:30:15.625" v="4418" actId="1076"/>
          <ac:spMkLst>
            <pc:docMk/>
            <pc:sldMk cId="2418227102" sldId="327"/>
            <ac:spMk id="3" creationId="{2498D482-A4A3-6CF2-C69B-49FD48DF2CED}"/>
          </ac:spMkLst>
        </pc:spChg>
        <pc:spChg chg="add mod">
          <ac:chgData name="Luís Santos" userId="1bcb44e7-5d82-436c-b2eb-8036fed75eb8" providerId="ADAL" clId="{A6B5EB35-6F3F-0F46-984E-B2D2FACEA881}" dt="2023-02-27T14:31:06.694" v="4436" actId="1076"/>
          <ac:spMkLst>
            <pc:docMk/>
            <pc:sldMk cId="2418227102" sldId="327"/>
            <ac:spMk id="6" creationId="{459A8691-968F-D118-8FB7-D693586E2239}"/>
          </ac:spMkLst>
        </pc:spChg>
        <pc:picChg chg="add mod">
          <ac:chgData name="Luís Santos" userId="1bcb44e7-5d82-436c-b2eb-8036fed75eb8" providerId="ADAL" clId="{A6B5EB35-6F3F-0F46-984E-B2D2FACEA881}" dt="2023-02-27T14:30:38.662" v="4420" actId="1076"/>
          <ac:picMkLst>
            <pc:docMk/>
            <pc:sldMk cId="2418227102" sldId="327"/>
            <ac:picMk id="5" creationId="{29A89D0F-1E56-9368-E6FD-84177C21E2B4}"/>
          </ac:picMkLst>
        </pc:picChg>
      </pc:sldChg>
      <pc:sldChg chg="addSp delSp modSp new mod modAnim">
        <pc:chgData name="Luís Santos" userId="1bcb44e7-5d82-436c-b2eb-8036fed75eb8" providerId="ADAL" clId="{A6B5EB35-6F3F-0F46-984E-B2D2FACEA881}" dt="2023-02-27T14:37:21.104" v="4540" actId="20577"/>
        <pc:sldMkLst>
          <pc:docMk/>
          <pc:sldMk cId="1150787225" sldId="328"/>
        </pc:sldMkLst>
        <pc:spChg chg="mod">
          <ac:chgData name="Luís Santos" userId="1bcb44e7-5d82-436c-b2eb-8036fed75eb8" providerId="ADAL" clId="{A6B5EB35-6F3F-0F46-984E-B2D2FACEA881}" dt="2023-02-27T14:33:09.021" v="4445" actId="404"/>
          <ac:spMkLst>
            <pc:docMk/>
            <pc:sldMk cId="1150787225" sldId="328"/>
            <ac:spMk id="2" creationId="{2B9D9C86-09F3-7091-6C67-08113E29DC28}"/>
          </ac:spMkLst>
        </pc:spChg>
        <pc:spChg chg="del">
          <ac:chgData name="Luís Santos" userId="1bcb44e7-5d82-436c-b2eb-8036fed75eb8" providerId="ADAL" clId="{A6B5EB35-6F3F-0F46-984E-B2D2FACEA881}" dt="2023-02-27T14:33:55.794" v="4446" actId="478"/>
          <ac:spMkLst>
            <pc:docMk/>
            <pc:sldMk cId="1150787225" sldId="328"/>
            <ac:spMk id="3" creationId="{E78C0402-F31E-FD31-ABF9-1B76C2E2DB50}"/>
          </ac:spMkLst>
        </pc:spChg>
        <pc:spChg chg="add mod">
          <ac:chgData name="Luís Santos" userId="1bcb44e7-5d82-436c-b2eb-8036fed75eb8" providerId="ADAL" clId="{A6B5EB35-6F3F-0F46-984E-B2D2FACEA881}" dt="2023-02-27T14:36:07" v="4508" actId="1076"/>
          <ac:spMkLst>
            <pc:docMk/>
            <pc:sldMk cId="1150787225" sldId="328"/>
            <ac:spMk id="9" creationId="{DC8F88C1-34FE-B601-F039-283F4097A405}"/>
          </ac:spMkLst>
        </pc:spChg>
        <pc:spChg chg="add mod">
          <ac:chgData name="Luís Santos" userId="1bcb44e7-5d82-436c-b2eb-8036fed75eb8" providerId="ADAL" clId="{A6B5EB35-6F3F-0F46-984E-B2D2FACEA881}" dt="2023-02-27T14:36:47.616" v="4524" actId="20577"/>
          <ac:spMkLst>
            <pc:docMk/>
            <pc:sldMk cId="1150787225" sldId="328"/>
            <ac:spMk id="10" creationId="{2E1D8521-FD7B-A972-DABE-2E1397EC8327}"/>
          </ac:spMkLst>
        </pc:spChg>
        <pc:spChg chg="add mod">
          <ac:chgData name="Luís Santos" userId="1bcb44e7-5d82-436c-b2eb-8036fed75eb8" providerId="ADAL" clId="{A6B5EB35-6F3F-0F46-984E-B2D2FACEA881}" dt="2023-02-27T14:37:04.429" v="4535" actId="1076"/>
          <ac:spMkLst>
            <pc:docMk/>
            <pc:sldMk cId="1150787225" sldId="328"/>
            <ac:spMk id="11" creationId="{55DE9E7B-FD2F-C6DB-A3F8-5A2901D76BA5}"/>
          </ac:spMkLst>
        </pc:spChg>
        <pc:spChg chg="add mod">
          <ac:chgData name="Luís Santos" userId="1bcb44e7-5d82-436c-b2eb-8036fed75eb8" providerId="ADAL" clId="{A6B5EB35-6F3F-0F46-984E-B2D2FACEA881}" dt="2023-02-27T14:37:21.104" v="4540" actId="20577"/>
          <ac:spMkLst>
            <pc:docMk/>
            <pc:sldMk cId="1150787225" sldId="328"/>
            <ac:spMk id="12" creationId="{9642FB72-CA74-751A-42DB-48FE84DEA8E3}"/>
          </ac:spMkLst>
        </pc:spChg>
        <pc:picChg chg="add mod">
          <ac:chgData name="Luís Santos" userId="1bcb44e7-5d82-436c-b2eb-8036fed75eb8" providerId="ADAL" clId="{A6B5EB35-6F3F-0F46-984E-B2D2FACEA881}" dt="2023-02-27T14:35:35.760" v="4500" actId="1076"/>
          <ac:picMkLst>
            <pc:docMk/>
            <pc:sldMk cId="1150787225" sldId="328"/>
            <ac:picMk id="5" creationId="{C464DE30-BD71-FDCE-B84C-9193A902626B}"/>
          </ac:picMkLst>
        </pc:picChg>
        <pc:picChg chg="add mod">
          <ac:chgData name="Luís Santos" userId="1bcb44e7-5d82-436c-b2eb-8036fed75eb8" providerId="ADAL" clId="{A6B5EB35-6F3F-0F46-984E-B2D2FACEA881}" dt="2023-02-27T14:36:23.086" v="4513" actId="14100"/>
          <ac:picMkLst>
            <pc:docMk/>
            <pc:sldMk cId="1150787225" sldId="328"/>
            <ac:picMk id="6" creationId="{5FB161C7-D410-C6F1-F4B2-33FEFFB4C1A0}"/>
          </ac:picMkLst>
        </pc:picChg>
        <pc:picChg chg="add mod">
          <ac:chgData name="Luís Santos" userId="1bcb44e7-5d82-436c-b2eb-8036fed75eb8" providerId="ADAL" clId="{A6B5EB35-6F3F-0F46-984E-B2D2FACEA881}" dt="2023-02-27T14:36:20.039" v="4511" actId="1076"/>
          <ac:picMkLst>
            <pc:docMk/>
            <pc:sldMk cId="1150787225" sldId="328"/>
            <ac:picMk id="7" creationId="{B1FE762B-9F08-DB93-D200-778815AB1045}"/>
          </ac:picMkLst>
        </pc:picChg>
        <pc:picChg chg="add mod">
          <ac:chgData name="Luís Santos" userId="1bcb44e7-5d82-436c-b2eb-8036fed75eb8" providerId="ADAL" clId="{A6B5EB35-6F3F-0F46-984E-B2D2FACEA881}" dt="2023-02-27T14:36:32.869" v="4516" actId="1076"/>
          <ac:picMkLst>
            <pc:docMk/>
            <pc:sldMk cId="1150787225" sldId="328"/>
            <ac:picMk id="8" creationId="{B847E0C0-D0A2-384B-2EEE-C70DF5F70035}"/>
          </ac:picMkLst>
        </pc:picChg>
      </pc:sldChg>
      <pc:sldChg chg="modSp add mod modAnim">
        <pc:chgData name="Luís Santos" userId="1bcb44e7-5d82-436c-b2eb-8036fed75eb8" providerId="ADAL" clId="{A6B5EB35-6F3F-0F46-984E-B2D2FACEA881}" dt="2023-02-27T14:58:12.283" v="4686"/>
        <pc:sldMkLst>
          <pc:docMk/>
          <pc:sldMk cId="119907787" sldId="329"/>
        </pc:sldMkLst>
        <pc:spChg chg="mod">
          <ac:chgData name="Luís Santos" userId="1bcb44e7-5d82-436c-b2eb-8036fed75eb8" providerId="ADAL" clId="{A6B5EB35-6F3F-0F46-984E-B2D2FACEA881}" dt="2023-02-27T14:58:12.283" v="4686"/>
          <ac:spMkLst>
            <pc:docMk/>
            <pc:sldMk cId="119907787" sldId="329"/>
            <ac:spMk id="2" creationId="{DEFBBC9A-BCAA-140F-851D-8BEB5C584B46}"/>
          </ac:spMkLst>
        </pc:spChg>
        <pc:spChg chg="mod">
          <ac:chgData name="Luís Santos" userId="1bcb44e7-5d82-436c-b2eb-8036fed75eb8" providerId="ADAL" clId="{A6B5EB35-6F3F-0F46-984E-B2D2FACEA881}" dt="2023-02-27T14:56:28.237" v="4669" actId="20577"/>
          <ac:spMkLst>
            <pc:docMk/>
            <pc:sldMk cId="119907787" sldId="329"/>
            <ac:spMk id="3" creationId="{EA7F2A3E-2E38-EBE1-2FBF-C1000174FCC9}"/>
          </ac:spMkLst>
        </pc:spChg>
      </pc:sldChg>
      <pc:sldChg chg="modSp new mod">
        <pc:chgData name="Luís Santos" userId="1bcb44e7-5d82-436c-b2eb-8036fed75eb8" providerId="ADAL" clId="{A6B5EB35-6F3F-0F46-984E-B2D2FACEA881}" dt="2023-03-06T13:39:30.077" v="4929" actId="403"/>
        <pc:sldMkLst>
          <pc:docMk/>
          <pc:sldMk cId="2742343922" sldId="330"/>
        </pc:sldMkLst>
        <pc:spChg chg="mod">
          <ac:chgData name="Luís Santos" userId="1bcb44e7-5d82-436c-b2eb-8036fed75eb8" providerId="ADAL" clId="{A6B5EB35-6F3F-0F46-984E-B2D2FACEA881}" dt="2023-03-06T13:39:30.077" v="4929" actId="403"/>
          <ac:spMkLst>
            <pc:docMk/>
            <pc:sldMk cId="2742343922" sldId="330"/>
            <ac:spMk id="2" creationId="{D3E89442-280F-B8CC-6B6A-323294A9FD32}"/>
          </ac:spMkLst>
        </pc:spChg>
      </pc:sldChg>
      <pc:sldChg chg="addSp delSp modSp new mod modClrScheme chgLayout">
        <pc:chgData name="Luís Santos" userId="1bcb44e7-5d82-436c-b2eb-8036fed75eb8" providerId="ADAL" clId="{A6B5EB35-6F3F-0F46-984E-B2D2FACEA881}" dt="2023-03-06T13:39:43.080" v="4935" actId="403"/>
        <pc:sldMkLst>
          <pc:docMk/>
          <pc:sldMk cId="2966803060" sldId="331"/>
        </pc:sldMkLst>
        <pc:spChg chg="del mod ord">
          <ac:chgData name="Luís Santos" userId="1bcb44e7-5d82-436c-b2eb-8036fed75eb8" providerId="ADAL" clId="{A6B5EB35-6F3F-0F46-984E-B2D2FACEA881}" dt="2023-03-06T13:39:16.678" v="4917" actId="700"/>
          <ac:spMkLst>
            <pc:docMk/>
            <pc:sldMk cId="2966803060" sldId="331"/>
            <ac:spMk id="2" creationId="{4F20F70C-D3D2-14A7-FF5B-45DE96E5ADC8}"/>
          </ac:spMkLst>
        </pc:spChg>
        <pc:spChg chg="del mod ord">
          <ac:chgData name="Luís Santos" userId="1bcb44e7-5d82-436c-b2eb-8036fed75eb8" providerId="ADAL" clId="{A6B5EB35-6F3F-0F46-984E-B2D2FACEA881}" dt="2023-03-06T13:39:16.678" v="4917" actId="700"/>
          <ac:spMkLst>
            <pc:docMk/>
            <pc:sldMk cId="2966803060" sldId="331"/>
            <ac:spMk id="3" creationId="{D619F3BA-6D6F-0639-67E9-47C6165B86E4}"/>
          </ac:spMkLst>
        </pc:spChg>
        <pc:spChg chg="mod ord">
          <ac:chgData name="Luís Santos" userId="1bcb44e7-5d82-436c-b2eb-8036fed75eb8" providerId="ADAL" clId="{A6B5EB35-6F3F-0F46-984E-B2D2FACEA881}" dt="2023-03-06T13:39:16.678" v="4917" actId="700"/>
          <ac:spMkLst>
            <pc:docMk/>
            <pc:sldMk cId="2966803060" sldId="331"/>
            <ac:spMk id="4" creationId="{CADA579E-F689-611B-E91A-5C909525CEA6}"/>
          </ac:spMkLst>
        </pc:spChg>
        <pc:spChg chg="add mod ord">
          <ac:chgData name="Luís Santos" userId="1bcb44e7-5d82-436c-b2eb-8036fed75eb8" providerId="ADAL" clId="{A6B5EB35-6F3F-0F46-984E-B2D2FACEA881}" dt="2023-03-06T13:39:43.080" v="4935" actId="403"/>
          <ac:spMkLst>
            <pc:docMk/>
            <pc:sldMk cId="2966803060" sldId="331"/>
            <ac:spMk id="5" creationId="{5788D914-1929-C47A-6691-246168E5729B}"/>
          </ac:spMkLst>
        </pc:spChg>
        <pc:spChg chg="add mod ord">
          <ac:chgData name="Luís Santos" userId="1bcb44e7-5d82-436c-b2eb-8036fed75eb8" providerId="ADAL" clId="{A6B5EB35-6F3F-0F46-984E-B2D2FACEA881}" dt="2023-03-06T13:39:16.678" v="4917" actId="700"/>
          <ac:spMkLst>
            <pc:docMk/>
            <pc:sldMk cId="2966803060" sldId="331"/>
            <ac:spMk id="6" creationId="{9184FE0D-69FC-804A-7A28-FB5B62985B77}"/>
          </ac:spMkLst>
        </pc:spChg>
      </pc:sldChg>
      <pc:sldChg chg="addSp delSp modSp new mod modClrScheme modAnim chgLayout">
        <pc:chgData name="Luís Santos" userId="1bcb44e7-5d82-436c-b2eb-8036fed75eb8" providerId="ADAL" clId="{A6B5EB35-6F3F-0F46-984E-B2D2FACEA881}" dt="2023-03-22T13:45:00.756" v="8497" actId="120"/>
        <pc:sldMkLst>
          <pc:docMk/>
          <pc:sldMk cId="1557953088" sldId="332"/>
        </pc:sldMkLst>
        <pc:spChg chg="del mod ord">
          <ac:chgData name="Luís Santos" userId="1bcb44e7-5d82-436c-b2eb-8036fed75eb8" providerId="ADAL" clId="{A6B5EB35-6F3F-0F46-984E-B2D2FACEA881}" dt="2023-03-06T13:40:18.886" v="4938" actId="700"/>
          <ac:spMkLst>
            <pc:docMk/>
            <pc:sldMk cId="1557953088" sldId="332"/>
            <ac:spMk id="2" creationId="{5CD56826-08E9-74A9-0E54-47331F82D525}"/>
          </ac:spMkLst>
        </pc:spChg>
        <pc:spChg chg="del mod ord">
          <ac:chgData name="Luís Santos" userId="1bcb44e7-5d82-436c-b2eb-8036fed75eb8" providerId="ADAL" clId="{A6B5EB35-6F3F-0F46-984E-B2D2FACEA881}" dt="2023-03-06T13:40:18.886" v="4938" actId="700"/>
          <ac:spMkLst>
            <pc:docMk/>
            <pc:sldMk cId="1557953088" sldId="332"/>
            <ac:spMk id="3" creationId="{66940F0C-9FAB-9438-7C57-5CDFFA9EE46E}"/>
          </ac:spMkLst>
        </pc:spChg>
        <pc:spChg chg="mod ord">
          <ac:chgData name="Luís Santos" userId="1bcb44e7-5d82-436c-b2eb-8036fed75eb8" providerId="ADAL" clId="{A6B5EB35-6F3F-0F46-984E-B2D2FACEA881}" dt="2023-03-06T13:40:18.886" v="4938" actId="700"/>
          <ac:spMkLst>
            <pc:docMk/>
            <pc:sldMk cId="1557953088" sldId="332"/>
            <ac:spMk id="4" creationId="{47EC6E64-A65E-382B-47AB-04F380E1884F}"/>
          </ac:spMkLst>
        </pc:spChg>
        <pc:spChg chg="add mod ord">
          <ac:chgData name="Luís Santos" userId="1bcb44e7-5d82-436c-b2eb-8036fed75eb8" providerId="ADAL" clId="{A6B5EB35-6F3F-0F46-984E-B2D2FACEA881}" dt="2023-03-06T13:52:56.571" v="5134" actId="20577"/>
          <ac:spMkLst>
            <pc:docMk/>
            <pc:sldMk cId="1557953088" sldId="332"/>
            <ac:spMk id="5" creationId="{2AC87B2F-7AC8-C46F-B1FE-52923A684496}"/>
          </ac:spMkLst>
        </pc:spChg>
        <pc:spChg chg="add mod ord">
          <ac:chgData name="Luís Santos" userId="1bcb44e7-5d82-436c-b2eb-8036fed75eb8" providerId="ADAL" clId="{A6B5EB35-6F3F-0F46-984E-B2D2FACEA881}" dt="2023-03-22T13:45:00.756" v="8497" actId="120"/>
          <ac:spMkLst>
            <pc:docMk/>
            <pc:sldMk cId="1557953088" sldId="332"/>
            <ac:spMk id="6" creationId="{39B55B04-CDBA-4381-9F27-FD92F0234EBD}"/>
          </ac:spMkLst>
        </pc:spChg>
        <pc:spChg chg="add mod">
          <ac:chgData name="Luís Santos" userId="1bcb44e7-5d82-436c-b2eb-8036fed75eb8" providerId="ADAL" clId="{A6B5EB35-6F3F-0F46-984E-B2D2FACEA881}" dt="2023-03-06T14:31:23.844" v="5617" actId="115"/>
          <ac:spMkLst>
            <pc:docMk/>
            <pc:sldMk cId="1557953088" sldId="332"/>
            <ac:spMk id="8" creationId="{24A24257-6918-228B-9F90-5D6AC0D4F55E}"/>
          </ac:spMkLst>
        </pc:spChg>
        <pc:picChg chg="add mod">
          <ac:chgData name="Luís Santos" userId="1bcb44e7-5d82-436c-b2eb-8036fed75eb8" providerId="ADAL" clId="{A6B5EB35-6F3F-0F46-984E-B2D2FACEA881}" dt="2023-03-06T14:31:16.329" v="5615" actId="1076"/>
          <ac:picMkLst>
            <pc:docMk/>
            <pc:sldMk cId="1557953088" sldId="332"/>
            <ac:picMk id="7" creationId="{C05EA399-DF29-DE44-AC31-8748755E7F17}"/>
          </ac:picMkLst>
        </pc:picChg>
      </pc:sldChg>
      <pc:sldChg chg="modSp add mod modAnim">
        <pc:chgData name="Luís Santos" userId="1bcb44e7-5d82-436c-b2eb-8036fed75eb8" providerId="ADAL" clId="{A6B5EB35-6F3F-0F46-984E-B2D2FACEA881}" dt="2023-03-06T13:45:26.290" v="5100" actId="20577"/>
        <pc:sldMkLst>
          <pc:docMk/>
          <pc:sldMk cId="743168111" sldId="333"/>
        </pc:sldMkLst>
        <pc:spChg chg="mod">
          <ac:chgData name="Luís Santos" userId="1bcb44e7-5d82-436c-b2eb-8036fed75eb8" providerId="ADAL" clId="{A6B5EB35-6F3F-0F46-984E-B2D2FACEA881}" dt="2023-03-06T13:40:28.268" v="4952" actId="20577"/>
          <ac:spMkLst>
            <pc:docMk/>
            <pc:sldMk cId="743168111" sldId="333"/>
            <ac:spMk id="2" creationId="{9E049AED-96F2-C8D3-E7BF-8F0A079E1395}"/>
          </ac:spMkLst>
        </pc:spChg>
        <pc:spChg chg="mod">
          <ac:chgData name="Luís Santos" userId="1bcb44e7-5d82-436c-b2eb-8036fed75eb8" providerId="ADAL" clId="{A6B5EB35-6F3F-0F46-984E-B2D2FACEA881}" dt="2023-03-06T13:45:26.290" v="5100" actId="20577"/>
          <ac:spMkLst>
            <pc:docMk/>
            <pc:sldMk cId="743168111" sldId="333"/>
            <ac:spMk id="3" creationId="{A03FBF1F-79EA-9957-C273-329C93A33846}"/>
          </ac:spMkLst>
        </pc:spChg>
      </pc:sldChg>
      <pc:sldChg chg="addSp delSp modSp new mod modAnim">
        <pc:chgData name="Luís Santos" userId="1bcb44e7-5d82-436c-b2eb-8036fed75eb8" providerId="ADAL" clId="{A6B5EB35-6F3F-0F46-984E-B2D2FACEA881}" dt="2023-03-06T15:17:19.472" v="5690"/>
        <pc:sldMkLst>
          <pc:docMk/>
          <pc:sldMk cId="1708676667" sldId="334"/>
        </pc:sldMkLst>
        <pc:spChg chg="mod">
          <ac:chgData name="Luís Santos" userId="1bcb44e7-5d82-436c-b2eb-8036fed75eb8" providerId="ADAL" clId="{A6B5EB35-6F3F-0F46-984E-B2D2FACEA881}" dt="2023-03-06T15:13:50.670" v="5668" actId="20577"/>
          <ac:spMkLst>
            <pc:docMk/>
            <pc:sldMk cId="1708676667" sldId="334"/>
            <ac:spMk id="2" creationId="{CC88BD0D-15FC-C367-6DAF-FF74FCF3E713}"/>
          </ac:spMkLst>
        </pc:spChg>
        <pc:spChg chg="del">
          <ac:chgData name="Luís Santos" userId="1bcb44e7-5d82-436c-b2eb-8036fed75eb8" providerId="ADAL" clId="{A6B5EB35-6F3F-0F46-984E-B2D2FACEA881}" dt="2023-03-06T15:14:30.873" v="5669" actId="478"/>
          <ac:spMkLst>
            <pc:docMk/>
            <pc:sldMk cId="1708676667" sldId="334"/>
            <ac:spMk id="3" creationId="{BE9F49D3-BC73-8EFF-FE1D-A2C96B359B6E}"/>
          </ac:spMkLst>
        </pc:spChg>
        <pc:spChg chg="add mod">
          <ac:chgData name="Luís Santos" userId="1bcb44e7-5d82-436c-b2eb-8036fed75eb8" providerId="ADAL" clId="{A6B5EB35-6F3F-0F46-984E-B2D2FACEA881}" dt="2023-03-06T15:16:20.486" v="5683" actId="1076"/>
          <ac:spMkLst>
            <pc:docMk/>
            <pc:sldMk cId="1708676667" sldId="334"/>
            <ac:spMk id="7" creationId="{6EF6FD81-CE26-FB21-918C-7906E49A4591}"/>
          </ac:spMkLst>
        </pc:spChg>
        <pc:spChg chg="add mod">
          <ac:chgData name="Luís Santos" userId="1bcb44e7-5d82-436c-b2eb-8036fed75eb8" providerId="ADAL" clId="{A6B5EB35-6F3F-0F46-984E-B2D2FACEA881}" dt="2023-03-06T15:16:38.270" v="5689" actId="20577"/>
          <ac:spMkLst>
            <pc:docMk/>
            <pc:sldMk cId="1708676667" sldId="334"/>
            <ac:spMk id="8" creationId="{F9ABFA5D-79CA-359C-8593-BC6D53CA3EF0}"/>
          </ac:spMkLst>
        </pc:spChg>
        <pc:picChg chg="add mod">
          <ac:chgData name="Luís Santos" userId="1bcb44e7-5d82-436c-b2eb-8036fed75eb8" providerId="ADAL" clId="{A6B5EB35-6F3F-0F46-984E-B2D2FACEA881}" dt="2023-03-06T15:14:41.403" v="5672" actId="14100"/>
          <ac:picMkLst>
            <pc:docMk/>
            <pc:sldMk cId="1708676667" sldId="334"/>
            <ac:picMk id="5" creationId="{B5ECA881-5231-6B67-230B-00B85F1256D0}"/>
          </ac:picMkLst>
        </pc:picChg>
        <pc:picChg chg="add mod">
          <ac:chgData name="Luís Santos" userId="1bcb44e7-5d82-436c-b2eb-8036fed75eb8" providerId="ADAL" clId="{A6B5EB35-6F3F-0F46-984E-B2D2FACEA881}" dt="2023-03-06T15:15:17.566" v="5675" actId="1076"/>
          <ac:picMkLst>
            <pc:docMk/>
            <pc:sldMk cId="1708676667" sldId="334"/>
            <ac:picMk id="6" creationId="{F58ACD87-5280-10B6-20CF-4E28D39E46B3}"/>
          </ac:picMkLst>
        </pc:picChg>
      </pc:sldChg>
      <pc:sldChg chg="addSp delSp modSp new mod modAnim">
        <pc:chgData name="Luís Santos" userId="1bcb44e7-5d82-436c-b2eb-8036fed75eb8" providerId="ADAL" clId="{A6B5EB35-6F3F-0F46-984E-B2D2FACEA881}" dt="2023-03-06T16:20:38.434" v="6008"/>
        <pc:sldMkLst>
          <pc:docMk/>
          <pc:sldMk cId="2380922876" sldId="335"/>
        </pc:sldMkLst>
        <pc:spChg chg="mod">
          <ac:chgData name="Luís Santos" userId="1bcb44e7-5d82-436c-b2eb-8036fed75eb8" providerId="ADAL" clId="{A6B5EB35-6F3F-0F46-984E-B2D2FACEA881}" dt="2023-03-06T15:18:14.996" v="5699"/>
          <ac:spMkLst>
            <pc:docMk/>
            <pc:sldMk cId="2380922876" sldId="335"/>
            <ac:spMk id="2" creationId="{8F83CF61-C6E9-69A5-3F3F-9A828B0F5ECB}"/>
          </ac:spMkLst>
        </pc:spChg>
        <pc:spChg chg="del">
          <ac:chgData name="Luís Santos" userId="1bcb44e7-5d82-436c-b2eb-8036fed75eb8" providerId="ADAL" clId="{A6B5EB35-6F3F-0F46-984E-B2D2FACEA881}" dt="2023-03-06T15:17:29.587" v="5692" actId="478"/>
          <ac:spMkLst>
            <pc:docMk/>
            <pc:sldMk cId="2380922876" sldId="335"/>
            <ac:spMk id="3" creationId="{1AD8A186-04F1-0072-9B57-EEC69A54828C}"/>
          </ac:spMkLst>
        </pc:spChg>
        <pc:spChg chg="add mod">
          <ac:chgData name="Luís Santos" userId="1bcb44e7-5d82-436c-b2eb-8036fed75eb8" providerId="ADAL" clId="{A6B5EB35-6F3F-0F46-984E-B2D2FACEA881}" dt="2023-03-06T15:18:49.981" v="5700" actId="164"/>
          <ac:spMkLst>
            <pc:docMk/>
            <pc:sldMk cId="2380922876" sldId="335"/>
            <ac:spMk id="6" creationId="{65AE481E-1764-E67A-8260-415E8FDE51EE}"/>
          </ac:spMkLst>
        </pc:spChg>
        <pc:spChg chg="add mod">
          <ac:chgData name="Luís Santos" userId="1bcb44e7-5d82-436c-b2eb-8036fed75eb8" providerId="ADAL" clId="{A6B5EB35-6F3F-0F46-984E-B2D2FACEA881}" dt="2023-03-06T15:18:49.981" v="5700" actId="164"/>
          <ac:spMkLst>
            <pc:docMk/>
            <pc:sldMk cId="2380922876" sldId="335"/>
            <ac:spMk id="7" creationId="{80AACA4B-6585-B52A-294B-821E8EF11678}"/>
          </ac:spMkLst>
        </pc:spChg>
        <pc:spChg chg="add mod">
          <ac:chgData name="Luís Santos" userId="1bcb44e7-5d82-436c-b2eb-8036fed75eb8" providerId="ADAL" clId="{A6B5EB35-6F3F-0F46-984E-B2D2FACEA881}" dt="2023-03-06T15:29:18.347" v="5857" actId="403"/>
          <ac:spMkLst>
            <pc:docMk/>
            <pc:sldMk cId="2380922876" sldId="335"/>
            <ac:spMk id="9" creationId="{B7C0D6E5-0418-39DE-F5D5-EF456DD27213}"/>
          </ac:spMkLst>
        </pc:spChg>
        <pc:spChg chg="add mod">
          <ac:chgData name="Luís Santos" userId="1bcb44e7-5d82-436c-b2eb-8036fed75eb8" providerId="ADAL" clId="{A6B5EB35-6F3F-0F46-984E-B2D2FACEA881}" dt="2023-03-06T15:29:18.347" v="5857" actId="403"/>
          <ac:spMkLst>
            <pc:docMk/>
            <pc:sldMk cId="2380922876" sldId="335"/>
            <ac:spMk id="10" creationId="{6EBFC895-7DBC-B7CA-E419-1D23C43BF777}"/>
          </ac:spMkLst>
        </pc:spChg>
        <pc:spChg chg="add mod">
          <ac:chgData name="Luís Santos" userId="1bcb44e7-5d82-436c-b2eb-8036fed75eb8" providerId="ADAL" clId="{A6B5EB35-6F3F-0F46-984E-B2D2FACEA881}" dt="2023-03-06T15:29:18.347" v="5857" actId="403"/>
          <ac:spMkLst>
            <pc:docMk/>
            <pc:sldMk cId="2380922876" sldId="335"/>
            <ac:spMk id="14" creationId="{FECEDA01-45B5-B4F6-0752-26F7699E8412}"/>
          </ac:spMkLst>
        </pc:spChg>
        <pc:spChg chg="add mod">
          <ac:chgData name="Luís Santos" userId="1bcb44e7-5d82-436c-b2eb-8036fed75eb8" providerId="ADAL" clId="{A6B5EB35-6F3F-0F46-984E-B2D2FACEA881}" dt="2023-03-06T15:29:46.982" v="5866" actId="14100"/>
          <ac:spMkLst>
            <pc:docMk/>
            <pc:sldMk cId="2380922876" sldId="335"/>
            <ac:spMk id="15" creationId="{60FFD335-FD6A-3997-8989-6B643B000CDE}"/>
          </ac:spMkLst>
        </pc:spChg>
        <pc:spChg chg="add mod">
          <ac:chgData name="Luís Santos" userId="1bcb44e7-5d82-436c-b2eb-8036fed75eb8" providerId="ADAL" clId="{A6B5EB35-6F3F-0F46-984E-B2D2FACEA881}" dt="2023-03-06T15:30:58.090" v="5883" actId="688"/>
          <ac:spMkLst>
            <pc:docMk/>
            <pc:sldMk cId="2380922876" sldId="335"/>
            <ac:spMk id="16" creationId="{DFF3EEA4-B288-EF8F-85F5-06B371A25489}"/>
          </ac:spMkLst>
        </pc:spChg>
        <pc:spChg chg="add mod">
          <ac:chgData name="Luís Santos" userId="1bcb44e7-5d82-436c-b2eb-8036fed75eb8" providerId="ADAL" clId="{A6B5EB35-6F3F-0F46-984E-B2D2FACEA881}" dt="2023-03-06T15:31:10.936" v="5893" actId="20577"/>
          <ac:spMkLst>
            <pc:docMk/>
            <pc:sldMk cId="2380922876" sldId="335"/>
            <ac:spMk id="17" creationId="{3BA872A9-5248-F793-A62E-46B2F8BE7EF0}"/>
          </ac:spMkLst>
        </pc:spChg>
        <pc:spChg chg="add mod">
          <ac:chgData name="Luís Santos" userId="1bcb44e7-5d82-436c-b2eb-8036fed75eb8" providerId="ADAL" clId="{A6B5EB35-6F3F-0F46-984E-B2D2FACEA881}" dt="2023-03-06T15:47:39.772" v="5948" actId="14100"/>
          <ac:spMkLst>
            <pc:docMk/>
            <pc:sldMk cId="2380922876" sldId="335"/>
            <ac:spMk id="18" creationId="{34B50DD8-2303-15CE-E2EB-50D775267A71}"/>
          </ac:spMkLst>
        </pc:spChg>
        <pc:spChg chg="add mod">
          <ac:chgData name="Luís Santos" userId="1bcb44e7-5d82-436c-b2eb-8036fed75eb8" providerId="ADAL" clId="{A6B5EB35-6F3F-0F46-984E-B2D2FACEA881}" dt="2023-03-06T15:47:17.293" v="5945" actId="20577"/>
          <ac:spMkLst>
            <pc:docMk/>
            <pc:sldMk cId="2380922876" sldId="335"/>
            <ac:spMk id="19" creationId="{2A58EB48-DC30-1C44-44BE-44F1BFAF2F64}"/>
          </ac:spMkLst>
        </pc:spChg>
        <pc:spChg chg="add mod">
          <ac:chgData name="Luís Santos" userId="1bcb44e7-5d82-436c-b2eb-8036fed75eb8" providerId="ADAL" clId="{A6B5EB35-6F3F-0F46-984E-B2D2FACEA881}" dt="2023-03-06T15:47:20.418" v="5946" actId="20577"/>
          <ac:spMkLst>
            <pc:docMk/>
            <pc:sldMk cId="2380922876" sldId="335"/>
            <ac:spMk id="20" creationId="{6AA79259-1095-412D-6453-CD3A760D2E11}"/>
          </ac:spMkLst>
        </pc:spChg>
        <pc:spChg chg="add mod">
          <ac:chgData name="Luís Santos" userId="1bcb44e7-5d82-436c-b2eb-8036fed75eb8" providerId="ADAL" clId="{A6B5EB35-6F3F-0F46-984E-B2D2FACEA881}" dt="2023-03-06T15:47:35.763" v="5947"/>
          <ac:spMkLst>
            <pc:docMk/>
            <pc:sldMk cId="2380922876" sldId="335"/>
            <ac:spMk id="21" creationId="{6C00BCD8-74AA-A4CC-44C2-A436DB717C3A}"/>
          </ac:spMkLst>
        </pc:spChg>
        <pc:spChg chg="add mod">
          <ac:chgData name="Luís Santos" userId="1bcb44e7-5d82-436c-b2eb-8036fed75eb8" providerId="ADAL" clId="{A6B5EB35-6F3F-0F46-984E-B2D2FACEA881}" dt="2023-03-06T16:18:18.238" v="5986" actId="1036"/>
          <ac:spMkLst>
            <pc:docMk/>
            <pc:sldMk cId="2380922876" sldId="335"/>
            <ac:spMk id="25" creationId="{1B0B9652-1E9A-BC12-80F6-E36A40565ED6}"/>
          </ac:spMkLst>
        </pc:spChg>
        <pc:spChg chg="add mod">
          <ac:chgData name="Luís Santos" userId="1bcb44e7-5d82-436c-b2eb-8036fed75eb8" providerId="ADAL" clId="{A6B5EB35-6F3F-0F46-984E-B2D2FACEA881}" dt="2023-03-06T16:18:45.632" v="5992" actId="1076"/>
          <ac:spMkLst>
            <pc:docMk/>
            <pc:sldMk cId="2380922876" sldId="335"/>
            <ac:spMk id="26" creationId="{0FEA8E52-2394-7584-792E-B2840E993AFB}"/>
          </ac:spMkLst>
        </pc:spChg>
        <pc:grpChg chg="add mod">
          <ac:chgData name="Luís Santos" userId="1bcb44e7-5d82-436c-b2eb-8036fed75eb8" providerId="ADAL" clId="{A6B5EB35-6F3F-0F46-984E-B2D2FACEA881}" dt="2023-03-06T16:17:46.848" v="5953" actId="1076"/>
          <ac:grpSpMkLst>
            <pc:docMk/>
            <pc:sldMk cId="2380922876" sldId="335"/>
            <ac:grpSpMk id="8" creationId="{137BDDB1-2525-F61D-8237-C1637C7FC4E2}"/>
          </ac:grpSpMkLst>
        </pc:grpChg>
        <pc:picChg chg="add mod">
          <ac:chgData name="Luís Santos" userId="1bcb44e7-5d82-436c-b2eb-8036fed75eb8" providerId="ADAL" clId="{A6B5EB35-6F3F-0F46-984E-B2D2FACEA881}" dt="2023-03-06T15:18:49.981" v="5700" actId="164"/>
          <ac:picMkLst>
            <pc:docMk/>
            <pc:sldMk cId="2380922876" sldId="335"/>
            <ac:picMk id="5" creationId="{9636197D-EDE0-5BC2-1DEE-9C56D2193EF8}"/>
          </ac:picMkLst>
        </pc:picChg>
        <pc:cxnChg chg="add mod">
          <ac:chgData name="Luís Santos" userId="1bcb44e7-5d82-436c-b2eb-8036fed75eb8" providerId="ADAL" clId="{A6B5EB35-6F3F-0F46-984E-B2D2FACEA881}" dt="2023-03-06T15:27:43.811" v="5838" actId="1582"/>
          <ac:cxnSpMkLst>
            <pc:docMk/>
            <pc:sldMk cId="2380922876" sldId="335"/>
            <ac:cxnSpMk id="12" creationId="{8EB8BF06-3D31-F7D5-F033-1E442D0B45AE}"/>
          </ac:cxnSpMkLst>
        </pc:cxnChg>
        <pc:cxnChg chg="add mod">
          <ac:chgData name="Luís Santos" userId="1bcb44e7-5d82-436c-b2eb-8036fed75eb8" providerId="ADAL" clId="{A6B5EB35-6F3F-0F46-984E-B2D2FACEA881}" dt="2023-03-06T15:34:45.639" v="5911" actId="208"/>
          <ac:cxnSpMkLst>
            <pc:docMk/>
            <pc:sldMk cId="2380922876" sldId="335"/>
            <ac:cxnSpMk id="22" creationId="{2E0BB74A-513A-9E0E-7773-D01695C6E433}"/>
          </ac:cxnSpMkLst>
        </pc:cxnChg>
      </pc:sldChg>
      <pc:sldChg chg="addSp modSp new mod">
        <pc:chgData name="Luís Santos" userId="1bcb44e7-5d82-436c-b2eb-8036fed75eb8" providerId="ADAL" clId="{A6B5EB35-6F3F-0F46-984E-B2D2FACEA881}" dt="2023-03-06T16:26:52.373" v="6178" actId="14100"/>
        <pc:sldMkLst>
          <pc:docMk/>
          <pc:sldMk cId="79836535" sldId="336"/>
        </pc:sldMkLst>
        <pc:spChg chg="mod">
          <ac:chgData name="Luís Santos" userId="1bcb44e7-5d82-436c-b2eb-8036fed75eb8" providerId="ADAL" clId="{A6B5EB35-6F3F-0F46-984E-B2D2FACEA881}" dt="2023-03-06T16:22:38.206" v="6021" actId="20577"/>
          <ac:spMkLst>
            <pc:docMk/>
            <pc:sldMk cId="79836535" sldId="336"/>
            <ac:spMk id="2" creationId="{4798A6EF-8B35-AE8A-9043-9FB9480F6614}"/>
          </ac:spMkLst>
        </pc:spChg>
        <pc:spChg chg="mod">
          <ac:chgData name="Luís Santos" userId="1bcb44e7-5d82-436c-b2eb-8036fed75eb8" providerId="ADAL" clId="{A6B5EB35-6F3F-0F46-984E-B2D2FACEA881}" dt="2023-03-06T16:26:52.373" v="6178" actId="14100"/>
          <ac:spMkLst>
            <pc:docMk/>
            <pc:sldMk cId="79836535" sldId="336"/>
            <ac:spMk id="3" creationId="{C763B4AE-CB87-B4A4-0F82-87AB039E39E5}"/>
          </ac:spMkLst>
        </pc:spChg>
        <pc:picChg chg="add mod">
          <ac:chgData name="Luís Santos" userId="1bcb44e7-5d82-436c-b2eb-8036fed75eb8" providerId="ADAL" clId="{A6B5EB35-6F3F-0F46-984E-B2D2FACEA881}" dt="2023-03-06T16:25:24.806" v="6166" actId="1076"/>
          <ac:picMkLst>
            <pc:docMk/>
            <pc:sldMk cId="79836535" sldId="336"/>
            <ac:picMk id="5" creationId="{F57F852E-ED7A-2F4E-9B92-A6AA9F7B88ED}"/>
          </ac:picMkLst>
        </pc:picChg>
      </pc:sldChg>
      <pc:sldChg chg="addSp modSp new mod modAnim">
        <pc:chgData name="Luís Santos" userId="1bcb44e7-5d82-436c-b2eb-8036fed75eb8" providerId="ADAL" clId="{A6B5EB35-6F3F-0F46-984E-B2D2FACEA881}" dt="2023-03-06T16:31:15.454" v="6301"/>
        <pc:sldMkLst>
          <pc:docMk/>
          <pc:sldMk cId="3637067999" sldId="337"/>
        </pc:sldMkLst>
        <pc:spChg chg="mod">
          <ac:chgData name="Luís Santos" userId="1bcb44e7-5d82-436c-b2eb-8036fed75eb8" providerId="ADAL" clId="{A6B5EB35-6F3F-0F46-984E-B2D2FACEA881}" dt="2023-03-06T16:28:19.881" v="6204" actId="20577"/>
          <ac:spMkLst>
            <pc:docMk/>
            <pc:sldMk cId="3637067999" sldId="337"/>
            <ac:spMk id="2" creationId="{D05A7932-8A85-A7E9-D476-80F7C6592116}"/>
          </ac:spMkLst>
        </pc:spChg>
        <pc:spChg chg="mod">
          <ac:chgData name="Luís Santos" userId="1bcb44e7-5d82-436c-b2eb-8036fed75eb8" providerId="ADAL" clId="{A6B5EB35-6F3F-0F46-984E-B2D2FACEA881}" dt="2023-03-06T16:29:16.879" v="6243" actId="14100"/>
          <ac:spMkLst>
            <pc:docMk/>
            <pc:sldMk cId="3637067999" sldId="337"/>
            <ac:spMk id="3" creationId="{8645F0C6-CA6E-73CE-0D1A-410197C5C5B1}"/>
          </ac:spMkLst>
        </pc:spChg>
        <pc:spChg chg="add mod">
          <ac:chgData name="Luís Santos" userId="1bcb44e7-5d82-436c-b2eb-8036fed75eb8" providerId="ADAL" clId="{A6B5EB35-6F3F-0F46-984E-B2D2FACEA881}" dt="2023-03-06T16:30:53.283" v="6300" actId="113"/>
          <ac:spMkLst>
            <pc:docMk/>
            <pc:sldMk cId="3637067999" sldId="337"/>
            <ac:spMk id="6" creationId="{33C40802-584C-2C16-E9B0-1C451A7316C2}"/>
          </ac:spMkLst>
        </pc:spChg>
        <pc:picChg chg="add mod">
          <ac:chgData name="Luís Santos" userId="1bcb44e7-5d82-436c-b2eb-8036fed75eb8" providerId="ADAL" clId="{A6B5EB35-6F3F-0F46-984E-B2D2FACEA881}" dt="2023-03-06T16:29:57.564" v="6245" actId="1076"/>
          <ac:picMkLst>
            <pc:docMk/>
            <pc:sldMk cId="3637067999" sldId="337"/>
            <ac:picMk id="5" creationId="{BE08FBD0-9318-E0EA-BD18-91F6577468D9}"/>
          </ac:picMkLst>
        </pc:picChg>
      </pc:sldChg>
      <pc:sldChg chg="addSp delSp modSp new mod modAnim">
        <pc:chgData name="Luís Santos" userId="1bcb44e7-5d82-436c-b2eb-8036fed75eb8" providerId="ADAL" clId="{A6B5EB35-6F3F-0F46-984E-B2D2FACEA881}" dt="2023-03-06T16:44:19.710" v="6434"/>
        <pc:sldMkLst>
          <pc:docMk/>
          <pc:sldMk cId="241314271" sldId="338"/>
        </pc:sldMkLst>
        <pc:spChg chg="mod">
          <ac:chgData name="Luís Santos" userId="1bcb44e7-5d82-436c-b2eb-8036fed75eb8" providerId="ADAL" clId="{A6B5EB35-6F3F-0F46-984E-B2D2FACEA881}" dt="2023-03-06T16:31:42.998" v="6303"/>
          <ac:spMkLst>
            <pc:docMk/>
            <pc:sldMk cId="241314271" sldId="338"/>
            <ac:spMk id="2" creationId="{545018F1-29A4-0080-7003-9095108DA9FF}"/>
          </ac:spMkLst>
        </pc:spChg>
        <pc:spChg chg="del">
          <ac:chgData name="Luís Santos" userId="1bcb44e7-5d82-436c-b2eb-8036fed75eb8" providerId="ADAL" clId="{A6B5EB35-6F3F-0F46-984E-B2D2FACEA881}" dt="2023-03-06T16:33:11.615" v="6304" actId="478"/>
          <ac:spMkLst>
            <pc:docMk/>
            <pc:sldMk cId="241314271" sldId="338"/>
            <ac:spMk id="3" creationId="{947B7A0E-C171-D209-5356-CE51969350D2}"/>
          </ac:spMkLst>
        </pc:spChg>
        <pc:spChg chg="add mod">
          <ac:chgData name="Luís Santos" userId="1bcb44e7-5d82-436c-b2eb-8036fed75eb8" providerId="ADAL" clId="{A6B5EB35-6F3F-0F46-984E-B2D2FACEA881}" dt="2023-03-06T16:34:04.495" v="6326" actId="1035"/>
          <ac:spMkLst>
            <pc:docMk/>
            <pc:sldMk cId="241314271" sldId="338"/>
            <ac:spMk id="5" creationId="{941BDF93-4FB7-50C2-BB1E-46B3558A2D91}"/>
          </ac:spMkLst>
        </pc:spChg>
        <pc:spChg chg="add del mod">
          <ac:chgData name="Luís Santos" userId="1bcb44e7-5d82-436c-b2eb-8036fed75eb8" providerId="ADAL" clId="{A6B5EB35-6F3F-0F46-984E-B2D2FACEA881}" dt="2023-03-06T16:40:37.252" v="6339" actId="478"/>
          <ac:spMkLst>
            <pc:docMk/>
            <pc:sldMk cId="241314271" sldId="338"/>
            <ac:spMk id="7" creationId="{D6694750-1071-BECF-CF5D-71C97D514E78}"/>
          </ac:spMkLst>
        </pc:spChg>
        <pc:spChg chg="add del mod">
          <ac:chgData name="Luís Santos" userId="1bcb44e7-5d82-436c-b2eb-8036fed75eb8" providerId="ADAL" clId="{A6B5EB35-6F3F-0F46-984E-B2D2FACEA881}" dt="2023-03-06T16:42:22.630" v="6370" actId="478"/>
          <ac:spMkLst>
            <pc:docMk/>
            <pc:sldMk cId="241314271" sldId="338"/>
            <ac:spMk id="15" creationId="{5F1E17DB-3B1B-76D3-EC81-C9B3F72EE1B3}"/>
          </ac:spMkLst>
        </pc:spChg>
        <pc:spChg chg="add mod">
          <ac:chgData name="Luís Santos" userId="1bcb44e7-5d82-436c-b2eb-8036fed75eb8" providerId="ADAL" clId="{A6B5EB35-6F3F-0F46-984E-B2D2FACEA881}" dt="2023-03-06T16:43:20.920" v="6427" actId="1035"/>
          <ac:spMkLst>
            <pc:docMk/>
            <pc:sldMk cId="241314271" sldId="338"/>
            <ac:spMk id="16" creationId="{AC8A8657-5A95-0579-8E12-5E1EC6538B0C}"/>
          </ac:spMkLst>
        </pc:spChg>
        <pc:picChg chg="add mod">
          <ac:chgData name="Luís Santos" userId="1bcb44e7-5d82-436c-b2eb-8036fed75eb8" providerId="ADAL" clId="{A6B5EB35-6F3F-0F46-984E-B2D2FACEA881}" dt="2023-03-06T16:41:30.080" v="6345" actId="1076"/>
          <ac:picMkLst>
            <pc:docMk/>
            <pc:sldMk cId="241314271" sldId="338"/>
            <ac:picMk id="6" creationId="{12022DC4-2E37-7528-A5DF-3FF7B6DA8683}"/>
          </ac:picMkLst>
        </pc:picChg>
        <pc:cxnChg chg="add mod">
          <ac:chgData name="Luís Santos" userId="1bcb44e7-5d82-436c-b2eb-8036fed75eb8" providerId="ADAL" clId="{A6B5EB35-6F3F-0F46-984E-B2D2FACEA881}" dt="2023-03-06T16:41:13.884" v="6342" actId="1582"/>
          <ac:cxnSpMkLst>
            <pc:docMk/>
            <pc:sldMk cId="241314271" sldId="338"/>
            <ac:cxnSpMk id="9" creationId="{751F8E46-7FA9-DC9B-C693-B2EAD683BCBD}"/>
          </ac:cxnSpMkLst>
        </pc:cxnChg>
        <pc:cxnChg chg="add mod">
          <ac:chgData name="Luís Santos" userId="1bcb44e7-5d82-436c-b2eb-8036fed75eb8" providerId="ADAL" clId="{A6B5EB35-6F3F-0F46-984E-B2D2FACEA881}" dt="2023-03-06T16:41:59.624" v="6360" actId="14100"/>
          <ac:cxnSpMkLst>
            <pc:docMk/>
            <pc:sldMk cId="241314271" sldId="338"/>
            <ac:cxnSpMk id="10" creationId="{A7A249D5-A7DB-C93A-709C-A41F9D395F82}"/>
          </ac:cxnSpMkLst>
        </pc:cxnChg>
        <pc:cxnChg chg="add mod">
          <ac:chgData name="Luís Santos" userId="1bcb44e7-5d82-436c-b2eb-8036fed75eb8" providerId="ADAL" clId="{A6B5EB35-6F3F-0F46-984E-B2D2FACEA881}" dt="2023-03-06T16:43:46.033" v="6430" actId="693"/>
          <ac:cxnSpMkLst>
            <pc:docMk/>
            <pc:sldMk cId="241314271" sldId="338"/>
            <ac:cxnSpMk id="18" creationId="{332C4976-C391-A21F-DA2E-75928E0EDD19}"/>
          </ac:cxnSpMkLst>
        </pc:cxnChg>
        <pc:cxnChg chg="add mod">
          <ac:chgData name="Luís Santos" userId="1bcb44e7-5d82-436c-b2eb-8036fed75eb8" providerId="ADAL" clId="{A6B5EB35-6F3F-0F46-984E-B2D2FACEA881}" dt="2023-03-06T16:43:58.713" v="6433" actId="14100"/>
          <ac:cxnSpMkLst>
            <pc:docMk/>
            <pc:sldMk cId="241314271" sldId="338"/>
            <ac:cxnSpMk id="19" creationId="{616D1E17-B7BE-1695-AD72-A910FF9247E0}"/>
          </ac:cxnSpMkLst>
        </pc:cxnChg>
      </pc:sldChg>
      <pc:sldChg chg="addSp delSp modSp add mod delAnim modAnim">
        <pc:chgData name="Luís Santos" userId="1bcb44e7-5d82-436c-b2eb-8036fed75eb8" providerId="ADAL" clId="{A6B5EB35-6F3F-0F46-984E-B2D2FACEA881}" dt="2023-03-14T15:27:54.104" v="8460" actId="1036"/>
        <pc:sldMkLst>
          <pc:docMk/>
          <pc:sldMk cId="3679314769" sldId="339"/>
        </pc:sldMkLst>
        <pc:spChg chg="mod">
          <ac:chgData name="Luís Santos" userId="1bcb44e7-5d82-436c-b2eb-8036fed75eb8" providerId="ADAL" clId="{A6B5EB35-6F3F-0F46-984E-B2D2FACEA881}" dt="2023-03-08T12:51:19.201" v="7617" actId="120"/>
          <ac:spMkLst>
            <pc:docMk/>
            <pc:sldMk cId="3679314769" sldId="339"/>
            <ac:spMk id="5" creationId="{941BDF93-4FB7-50C2-BB1E-46B3558A2D91}"/>
          </ac:spMkLst>
        </pc:spChg>
        <pc:spChg chg="del">
          <ac:chgData name="Luís Santos" userId="1bcb44e7-5d82-436c-b2eb-8036fed75eb8" providerId="ADAL" clId="{A6B5EB35-6F3F-0F46-984E-B2D2FACEA881}" dt="2023-03-06T16:51:49.736" v="6529" actId="478"/>
          <ac:spMkLst>
            <pc:docMk/>
            <pc:sldMk cId="3679314769" sldId="339"/>
            <ac:spMk id="16" creationId="{AC8A8657-5A95-0579-8E12-5E1EC6538B0C}"/>
          </ac:spMkLst>
        </pc:spChg>
        <pc:picChg chg="add mod">
          <ac:chgData name="Luís Santos" userId="1bcb44e7-5d82-436c-b2eb-8036fed75eb8" providerId="ADAL" clId="{A6B5EB35-6F3F-0F46-984E-B2D2FACEA881}" dt="2023-03-14T15:27:54.104" v="8460" actId="1036"/>
          <ac:picMkLst>
            <pc:docMk/>
            <pc:sldMk cId="3679314769" sldId="339"/>
            <ac:picMk id="3" creationId="{7C99D8C2-759A-BB1B-7B0D-D6DCB68BF519}"/>
          </ac:picMkLst>
        </pc:picChg>
        <pc:picChg chg="del">
          <ac:chgData name="Luís Santos" userId="1bcb44e7-5d82-436c-b2eb-8036fed75eb8" providerId="ADAL" clId="{A6B5EB35-6F3F-0F46-984E-B2D2FACEA881}" dt="2023-03-06T16:51:45.412" v="6528" actId="478"/>
          <ac:picMkLst>
            <pc:docMk/>
            <pc:sldMk cId="3679314769" sldId="339"/>
            <ac:picMk id="6" creationId="{12022DC4-2E37-7528-A5DF-3FF7B6DA8683}"/>
          </ac:picMkLst>
        </pc:picChg>
        <pc:cxnChg chg="del">
          <ac:chgData name="Luís Santos" userId="1bcb44e7-5d82-436c-b2eb-8036fed75eb8" providerId="ADAL" clId="{A6B5EB35-6F3F-0F46-984E-B2D2FACEA881}" dt="2023-03-06T16:51:49.736" v="6529" actId="478"/>
          <ac:cxnSpMkLst>
            <pc:docMk/>
            <pc:sldMk cId="3679314769" sldId="339"/>
            <ac:cxnSpMk id="9" creationId="{751F8E46-7FA9-DC9B-C693-B2EAD683BCBD}"/>
          </ac:cxnSpMkLst>
        </pc:cxnChg>
        <pc:cxnChg chg="del">
          <ac:chgData name="Luís Santos" userId="1bcb44e7-5d82-436c-b2eb-8036fed75eb8" providerId="ADAL" clId="{A6B5EB35-6F3F-0F46-984E-B2D2FACEA881}" dt="2023-03-06T16:51:49.736" v="6529" actId="478"/>
          <ac:cxnSpMkLst>
            <pc:docMk/>
            <pc:sldMk cId="3679314769" sldId="339"/>
            <ac:cxnSpMk id="10" creationId="{A7A249D5-A7DB-C93A-709C-A41F9D395F82}"/>
          </ac:cxnSpMkLst>
        </pc:cxnChg>
        <pc:cxnChg chg="del mod">
          <ac:chgData name="Luís Santos" userId="1bcb44e7-5d82-436c-b2eb-8036fed75eb8" providerId="ADAL" clId="{A6B5EB35-6F3F-0F46-984E-B2D2FACEA881}" dt="2023-03-06T16:51:49.736" v="6529" actId="478"/>
          <ac:cxnSpMkLst>
            <pc:docMk/>
            <pc:sldMk cId="3679314769" sldId="339"/>
            <ac:cxnSpMk id="18" creationId="{332C4976-C391-A21F-DA2E-75928E0EDD19}"/>
          </ac:cxnSpMkLst>
        </pc:cxnChg>
        <pc:cxnChg chg="del mod">
          <ac:chgData name="Luís Santos" userId="1bcb44e7-5d82-436c-b2eb-8036fed75eb8" providerId="ADAL" clId="{A6B5EB35-6F3F-0F46-984E-B2D2FACEA881}" dt="2023-03-06T16:51:49.736" v="6529" actId="478"/>
          <ac:cxnSpMkLst>
            <pc:docMk/>
            <pc:sldMk cId="3679314769" sldId="339"/>
            <ac:cxnSpMk id="19" creationId="{616D1E17-B7BE-1695-AD72-A910FF9247E0}"/>
          </ac:cxnSpMkLst>
        </pc:cxnChg>
      </pc:sldChg>
      <pc:sldChg chg="addSp delSp modSp add mod delAnim modAnim">
        <pc:chgData name="Luís Santos" userId="1bcb44e7-5d82-436c-b2eb-8036fed75eb8" providerId="ADAL" clId="{A6B5EB35-6F3F-0F46-984E-B2D2FACEA881}" dt="2023-03-08T12:51:12.461" v="7616" actId="120"/>
        <pc:sldMkLst>
          <pc:docMk/>
          <pc:sldMk cId="3465709514" sldId="340"/>
        </pc:sldMkLst>
        <pc:spChg chg="mod">
          <ac:chgData name="Luís Santos" userId="1bcb44e7-5d82-436c-b2eb-8036fed75eb8" providerId="ADAL" clId="{A6B5EB35-6F3F-0F46-984E-B2D2FACEA881}" dt="2023-03-06T16:56:27.392" v="6576" actId="20577"/>
          <ac:spMkLst>
            <pc:docMk/>
            <pc:sldMk cId="3465709514" sldId="340"/>
            <ac:spMk id="2" creationId="{545018F1-29A4-0080-7003-9095108DA9FF}"/>
          </ac:spMkLst>
        </pc:spChg>
        <pc:spChg chg="mod">
          <ac:chgData name="Luís Santos" userId="1bcb44e7-5d82-436c-b2eb-8036fed75eb8" providerId="ADAL" clId="{A6B5EB35-6F3F-0F46-984E-B2D2FACEA881}" dt="2023-03-08T12:51:12.461" v="7616" actId="120"/>
          <ac:spMkLst>
            <pc:docMk/>
            <pc:sldMk cId="3465709514" sldId="340"/>
            <ac:spMk id="5" creationId="{941BDF93-4FB7-50C2-BB1E-46B3558A2D91}"/>
          </ac:spMkLst>
        </pc:spChg>
        <pc:picChg chg="del">
          <ac:chgData name="Luís Santos" userId="1bcb44e7-5d82-436c-b2eb-8036fed75eb8" providerId="ADAL" clId="{A6B5EB35-6F3F-0F46-984E-B2D2FACEA881}" dt="2023-03-06T17:02:09.967" v="6654" actId="478"/>
          <ac:picMkLst>
            <pc:docMk/>
            <pc:sldMk cId="3465709514" sldId="340"/>
            <ac:picMk id="3" creationId="{7C99D8C2-759A-BB1B-7B0D-D6DCB68BF519}"/>
          </ac:picMkLst>
        </pc:picChg>
        <pc:picChg chg="add mod">
          <ac:chgData name="Luís Santos" userId="1bcb44e7-5d82-436c-b2eb-8036fed75eb8" providerId="ADAL" clId="{A6B5EB35-6F3F-0F46-984E-B2D2FACEA881}" dt="2023-03-06T17:02:38.157" v="6659" actId="14100"/>
          <ac:picMkLst>
            <pc:docMk/>
            <pc:sldMk cId="3465709514" sldId="340"/>
            <ac:picMk id="6" creationId="{2FEFA7F2-976B-F78C-4EFE-0D979F82E46E}"/>
          </ac:picMkLst>
        </pc:picChg>
      </pc:sldChg>
      <pc:sldChg chg="addSp delSp modSp new mod modAnim">
        <pc:chgData name="Luís Santos" userId="1bcb44e7-5d82-436c-b2eb-8036fed75eb8" providerId="ADAL" clId="{A6B5EB35-6F3F-0F46-984E-B2D2FACEA881}" dt="2023-03-06T21:11:40.514" v="7010"/>
        <pc:sldMkLst>
          <pc:docMk/>
          <pc:sldMk cId="2966938163" sldId="341"/>
        </pc:sldMkLst>
        <pc:spChg chg="mod">
          <ac:chgData name="Luís Santos" userId="1bcb44e7-5d82-436c-b2eb-8036fed75eb8" providerId="ADAL" clId="{A6B5EB35-6F3F-0F46-984E-B2D2FACEA881}" dt="2023-03-06T17:57:09.267" v="6680" actId="20577"/>
          <ac:spMkLst>
            <pc:docMk/>
            <pc:sldMk cId="2966938163" sldId="341"/>
            <ac:spMk id="2" creationId="{CC924DEA-FFDB-3B0A-E052-180298D5923F}"/>
          </ac:spMkLst>
        </pc:spChg>
        <pc:spChg chg="mod">
          <ac:chgData name="Luís Santos" userId="1bcb44e7-5d82-436c-b2eb-8036fed75eb8" providerId="ADAL" clId="{A6B5EB35-6F3F-0F46-984E-B2D2FACEA881}" dt="2023-03-06T18:04:54.326" v="6703" actId="14100"/>
          <ac:spMkLst>
            <pc:docMk/>
            <pc:sldMk cId="2966938163" sldId="341"/>
            <ac:spMk id="3" creationId="{F199C945-F1CF-0B89-6E05-F31207BFE7D9}"/>
          </ac:spMkLst>
        </pc:spChg>
        <pc:spChg chg="add mod">
          <ac:chgData name="Luís Santos" userId="1bcb44e7-5d82-436c-b2eb-8036fed75eb8" providerId="ADAL" clId="{A6B5EB35-6F3F-0F46-984E-B2D2FACEA881}" dt="2023-03-06T18:10:28.894" v="6738" actId="1076"/>
          <ac:spMkLst>
            <pc:docMk/>
            <pc:sldMk cId="2966938163" sldId="341"/>
            <ac:spMk id="5" creationId="{A367E750-E6FF-6937-DC8D-49E41E17071A}"/>
          </ac:spMkLst>
        </pc:spChg>
        <pc:spChg chg="add mod">
          <ac:chgData name="Luís Santos" userId="1bcb44e7-5d82-436c-b2eb-8036fed75eb8" providerId="ADAL" clId="{A6B5EB35-6F3F-0F46-984E-B2D2FACEA881}" dt="2023-03-06T21:10:46.552" v="7005" actId="1076"/>
          <ac:spMkLst>
            <pc:docMk/>
            <pc:sldMk cId="2966938163" sldId="341"/>
            <ac:spMk id="8" creationId="{BD7A8717-C3B7-EE5A-8955-FE2FAE2C6F22}"/>
          </ac:spMkLst>
        </pc:spChg>
        <pc:spChg chg="add mod">
          <ac:chgData name="Luís Santos" userId="1bcb44e7-5d82-436c-b2eb-8036fed75eb8" providerId="ADAL" clId="{A6B5EB35-6F3F-0F46-984E-B2D2FACEA881}" dt="2023-03-06T21:10:30.315" v="7002" actId="1076"/>
          <ac:spMkLst>
            <pc:docMk/>
            <pc:sldMk cId="2966938163" sldId="341"/>
            <ac:spMk id="9" creationId="{091966D2-58B3-5347-780B-8AE207150180}"/>
          </ac:spMkLst>
        </pc:spChg>
        <pc:spChg chg="add mod">
          <ac:chgData name="Luís Santos" userId="1bcb44e7-5d82-436c-b2eb-8036fed75eb8" providerId="ADAL" clId="{A6B5EB35-6F3F-0F46-984E-B2D2FACEA881}" dt="2023-03-06T18:28:34.613" v="6827" actId="14100"/>
          <ac:spMkLst>
            <pc:docMk/>
            <pc:sldMk cId="2966938163" sldId="341"/>
            <ac:spMk id="10" creationId="{030A7CBE-9690-5797-AD9F-0BA4993E656F}"/>
          </ac:spMkLst>
        </pc:spChg>
        <pc:graphicFrameChg chg="add del mod modGraphic">
          <ac:chgData name="Luís Santos" userId="1bcb44e7-5d82-436c-b2eb-8036fed75eb8" providerId="ADAL" clId="{A6B5EB35-6F3F-0F46-984E-B2D2FACEA881}" dt="2023-03-06T21:09:42.990" v="6995" actId="478"/>
          <ac:graphicFrameMkLst>
            <pc:docMk/>
            <pc:sldMk cId="2966938163" sldId="341"/>
            <ac:graphicFrameMk id="11" creationId="{60B61E88-3096-3852-4955-2A32979C8AF0}"/>
          </ac:graphicFrameMkLst>
        </pc:graphicFrameChg>
        <pc:picChg chg="add mod">
          <ac:chgData name="Luís Santos" userId="1bcb44e7-5d82-436c-b2eb-8036fed75eb8" providerId="ADAL" clId="{A6B5EB35-6F3F-0F46-984E-B2D2FACEA881}" dt="2023-03-06T21:10:49.905" v="7006" actId="1076"/>
          <ac:picMkLst>
            <pc:docMk/>
            <pc:sldMk cId="2966938163" sldId="341"/>
            <ac:picMk id="6" creationId="{91D0F7E2-766E-E07E-F4A3-A9851703431A}"/>
          </ac:picMkLst>
        </pc:picChg>
      </pc:sldChg>
      <pc:sldChg chg="addSp delSp modSp add mod modAnim">
        <pc:chgData name="Luís Santos" userId="1bcb44e7-5d82-436c-b2eb-8036fed75eb8" providerId="ADAL" clId="{A6B5EB35-6F3F-0F46-984E-B2D2FACEA881}" dt="2023-03-06T21:25:06.934" v="7099"/>
        <pc:sldMkLst>
          <pc:docMk/>
          <pc:sldMk cId="2485298962" sldId="342"/>
        </pc:sldMkLst>
        <pc:spChg chg="mod">
          <ac:chgData name="Luís Santos" userId="1bcb44e7-5d82-436c-b2eb-8036fed75eb8" providerId="ADAL" clId="{A6B5EB35-6F3F-0F46-984E-B2D2FACEA881}" dt="2023-03-06T21:15:52.708" v="7068" actId="1076"/>
          <ac:spMkLst>
            <pc:docMk/>
            <pc:sldMk cId="2485298962" sldId="342"/>
            <ac:spMk id="3" creationId="{F199C945-F1CF-0B89-6E05-F31207BFE7D9}"/>
          </ac:spMkLst>
        </pc:spChg>
        <pc:spChg chg="del">
          <ac:chgData name="Luís Santos" userId="1bcb44e7-5d82-436c-b2eb-8036fed75eb8" providerId="ADAL" clId="{A6B5EB35-6F3F-0F46-984E-B2D2FACEA881}" dt="2023-03-06T21:11:58.996" v="7012" actId="478"/>
          <ac:spMkLst>
            <pc:docMk/>
            <pc:sldMk cId="2485298962" sldId="342"/>
            <ac:spMk id="5" creationId="{A367E750-E6FF-6937-DC8D-49E41E17071A}"/>
          </ac:spMkLst>
        </pc:spChg>
        <pc:spChg chg="add mod">
          <ac:chgData name="Luís Santos" userId="1bcb44e7-5d82-436c-b2eb-8036fed75eb8" providerId="ADAL" clId="{A6B5EB35-6F3F-0F46-984E-B2D2FACEA881}" dt="2023-03-06T21:15:00.054" v="7060"/>
          <ac:spMkLst>
            <pc:docMk/>
            <pc:sldMk cId="2485298962" sldId="342"/>
            <ac:spMk id="7" creationId="{3FFECF2E-8465-DB6E-5B44-669A2AA4E208}"/>
          </ac:spMkLst>
        </pc:spChg>
        <pc:spChg chg="mod">
          <ac:chgData name="Luís Santos" userId="1bcb44e7-5d82-436c-b2eb-8036fed75eb8" providerId="ADAL" clId="{A6B5EB35-6F3F-0F46-984E-B2D2FACEA881}" dt="2023-03-06T21:13:09.421" v="7022" actId="14100"/>
          <ac:spMkLst>
            <pc:docMk/>
            <pc:sldMk cId="2485298962" sldId="342"/>
            <ac:spMk id="8" creationId="{BD7A8717-C3B7-EE5A-8955-FE2FAE2C6F22}"/>
          </ac:spMkLst>
        </pc:spChg>
        <pc:spChg chg="mod">
          <ac:chgData name="Luís Santos" userId="1bcb44e7-5d82-436c-b2eb-8036fed75eb8" providerId="ADAL" clId="{A6B5EB35-6F3F-0F46-984E-B2D2FACEA881}" dt="2023-03-06T21:12:54.929" v="7019" actId="403"/>
          <ac:spMkLst>
            <pc:docMk/>
            <pc:sldMk cId="2485298962" sldId="342"/>
            <ac:spMk id="9" creationId="{091966D2-58B3-5347-780B-8AE207150180}"/>
          </ac:spMkLst>
        </pc:spChg>
        <pc:spChg chg="del">
          <ac:chgData name="Luís Santos" userId="1bcb44e7-5d82-436c-b2eb-8036fed75eb8" providerId="ADAL" clId="{A6B5EB35-6F3F-0F46-984E-B2D2FACEA881}" dt="2023-03-06T21:11:52.734" v="7011" actId="478"/>
          <ac:spMkLst>
            <pc:docMk/>
            <pc:sldMk cId="2485298962" sldId="342"/>
            <ac:spMk id="10" creationId="{030A7CBE-9690-5797-AD9F-0BA4993E656F}"/>
          </ac:spMkLst>
        </pc:spChg>
        <pc:spChg chg="add mod">
          <ac:chgData name="Luís Santos" userId="1bcb44e7-5d82-436c-b2eb-8036fed75eb8" providerId="ADAL" clId="{A6B5EB35-6F3F-0F46-984E-B2D2FACEA881}" dt="2023-03-06T21:24:10.925" v="7095" actId="120"/>
          <ac:spMkLst>
            <pc:docMk/>
            <pc:sldMk cId="2485298962" sldId="342"/>
            <ac:spMk id="13" creationId="{74833501-F5E8-D215-A988-8A8645F56C59}"/>
          </ac:spMkLst>
        </pc:spChg>
        <pc:graphicFrameChg chg="mod">
          <ac:chgData name="Luís Santos" userId="1bcb44e7-5d82-436c-b2eb-8036fed75eb8" providerId="ADAL" clId="{A6B5EB35-6F3F-0F46-984E-B2D2FACEA881}" dt="2023-03-06T21:24:24.851" v="7096" actId="1076"/>
          <ac:graphicFrameMkLst>
            <pc:docMk/>
            <pc:sldMk cId="2485298962" sldId="342"/>
            <ac:graphicFrameMk id="11" creationId="{60B61E88-3096-3852-4955-2A32979C8AF0}"/>
          </ac:graphicFrameMkLst>
        </pc:graphicFrameChg>
        <pc:picChg chg="del">
          <ac:chgData name="Luís Santos" userId="1bcb44e7-5d82-436c-b2eb-8036fed75eb8" providerId="ADAL" clId="{A6B5EB35-6F3F-0F46-984E-B2D2FACEA881}" dt="2023-03-06T21:12:01.583" v="7013" actId="478"/>
          <ac:picMkLst>
            <pc:docMk/>
            <pc:sldMk cId="2485298962" sldId="342"/>
            <ac:picMk id="6" creationId="{91D0F7E2-766E-E07E-F4A3-A9851703431A}"/>
          </ac:picMkLst>
        </pc:picChg>
      </pc:sldChg>
      <pc:sldChg chg="addSp delSp modSp new mod">
        <pc:chgData name="Luís Santos" userId="1bcb44e7-5d82-436c-b2eb-8036fed75eb8" providerId="ADAL" clId="{A6B5EB35-6F3F-0F46-984E-B2D2FACEA881}" dt="2023-03-06T21:28:51.005" v="7132" actId="1076"/>
        <pc:sldMkLst>
          <pc:docMk/>
          <pc:sldMk cId="1571915321" sldId="343"/>
        </pc:sldMkLst>
        <pc:spChg chg="mod">
          <ac:chgData name="Luís Santos" userId="1bcb44e7-5d82-436c-b2eb-8036fed75eb8" providerId="ADAL" clId="{A6B5EB35-6F3F-0F46-984E-B2D2FACEA881}" dt="2023-03-06T21:26:32.860" v="7121" actId="20577"/>
          <ac:spMkLst>
            <pc:docMk/>
            <pc:sldMk cId="1571915321" sldId="343"/>
            <ac:spMk id="2" creationId="{38E14F64-7C1E-386A-9AF1-7425DBEE8D29}"/>
          </ac:spMkLst>
        </pc:spChg>
        <pc:spChg chg="del">
          <ac:chgData name="Luís Santos" userId="1bcb44e7-5d82-436c-b2eb-8036fed75eb8" providerId="ADAL" clId="{A6B5EB35-6F3F-0F46-984E-B2D2FACEA881}" dt="2023-03-06T21:26:37.611" v="7122" actId="478"/>
          <ac:spMkLst>
            <pc:docMk/>
            <pc:sldMk cId="1571915321" sldId="343"/>
            <ac:spMk id="3" creationId="{8371C90D-CB14-946C-8C68-026CE1BBCE65}"/>
          </ac:spMkLst>
        </pc:spChg>
        <pc:picChg chg="add mod">
          <ac:chgData name="Luís Santos" userId="1bcb44e7-5d82-436c-b2eb-8036fed75eb8" providerId="ADAL" clId="{A6B5EB35-6F3F-0F46-984E-B2D2FACEA881}" dt="2023-03-06T21:28:51.005" v="7132" actId="1076"/>
          <ac:picMkLst>
            <pc:docMk/>
            <pc:sldMk cId="1571915321" sldId="343"/>
            <ac:picMk id="5" creationId="{13598D5E-F003-3FE7-C5C4-43B491A2855F}"/>
          </ac:picMkLst>
        </pc:picChg>
        <pc:picChg chg="add mod">
          <ac:chgData name="Luís Santos" userId="1bcb44e7-5d82-436c-b2eb-8036fed75eb8" providerId="ADAL" clId="{A6B5EB35-6F3F-0F46-984E-B2D2FACEA881}" dt="2023-03-06T21:28:47.111" v="7131" actId="1076"/>
          <ac:picMkLst>
            <pc:docMk/>
            <pc:sldMk cId="1571915321" sldId="343"/>
            <ac:picMk id="6" creationId="{FB1AE554-B4C8-F12D-FFFF-BC57C42EE1B3}"/>
          </ac:picMkLst>
        </pc:picChg>
      </pc:sldChg>
      <pc:sldChg chg="addSp delSp modSp new mod">
        <pc:chgData name="Luís Santos" userId="1bcb44e7-5d82-436c-b2eb-8036fed75eb8" providerId="ADAL" clId="{A6B5EB35-6F3F-0F46-984E-B2D2FACEA881}" dt="2023-03-14T15:32:01.760" v="8480" actId="20577"/>
        <pc:sldMkLst>
          <pc:docMk/>
          <pc:sldMk cId="600179905" sldId="344"/>
        </pc:sldMkLst>
        <pc:spChg chg="mod">
          <ac:chgData name="Luís Santos" userId="1bcb44e7-5d82-436c-b2eb-8036fed75eb8" providerId="ADAL" clId="{A6B5EB35-6F3F-0F46-984E-B2D2FACEA881}" dt="2023-03-07T19:18:54.376" v="7153" actId="20577"/>
          <ac:spMkLst>
            <pc:docMk/>
            <pc:sldMk cId="600179905" sldId="344"/>
            <ac:spMk id="2" creationId="{BCFA6F3C-6D9B-9E53-DDED-6F7F1522A985}"/>
          </ac:spMkLst>
        </pc:spChg>
        <pc:spChg chg="mod">
          <ac:chgData name="Luís Santos" userId="1bcb44e7-5d82-436c-b2eb-8036fed75eb8" providerId="ADAL" clId="{A6B5EB35-6F3F-0F46-984E-B2D2FACEA881}" dt="2023-03-14T15:31:22.731" v="8476" actId="20577"/>
          <ac:spMkLst>
            <pc:docMk/>
            <pc:sldMk cId="600179905" sldId="344"/>
            <ac:spMk id="3" creationId="{20041102-771C-C013-5BD5-D33349BE4932}"/>
          </ac:spMkLst>
        </pc:spChg>
        <pc:spChg chg="add mod">
          <ac:chgData name="Luís Santos" userId="1bcb44e7-5d82-436c-b2eb-8036fed75eb8" providerId="ADAL" clId="{A6B5EB35-6F3F-0F46-984E-B2D2FACEA881}" dt="2023-03-14T15:32:01.760" v="8480" actId="20577"/>
          <ac:spMkLst>
            <pc:docMk/>
            <pc:sldMk cId="600179905" sldId="344"/>
            <ac:spMk id="7" creationId="{EB2370F2-4A95-D811-8A48-E032CFA874CD}"/>
          </ac:spMkLst>
        </pc:spChg>
        <pc:picChg chg="add mod">
          <ac:chgData name="Luís Santos" userId="1bcb44e7-5d82-436c-b2eb-8036fed75eb8" providerId="ADAL" clId="{A6B5EB35-6F3F-0F46-984E-B2D2FACEA881}" dt="2023-03-07T19:28:54.791" v="7237" actId="1076"/>
          <ac:picMkLst>
            <pc:docMk/>
            <pc:sldMk cId="600179905" sldId="344"/>
            <ac:picMk id="5" creationId="{392E167F-8624-1A83-E1BB-DCB01810B2B8}"/>
          </ac:picMkLst>
        </pc:picChg>
        <pc:picChg chg="add del mod">
          <ac:chgData name="Luís Santos" userId="1bcb44e7-5d82-436c-b2eb-8036fed75eb8" providerId="ADAL" clId="{A6B5EB35-6F3F-0F46-984E-B2D2FACEA881}" dt="2023-03-07T19:29:03.841" v="7239"/>
          <ac:picMkLst>
            <pc:docMk/>
            <pc:sldMk cId="600179905" sldId="344"/>
            <ac:picMk id="6" creationId="{75A01DAF-BDFD-5326-D20C-213AA659927C}"/>
          </ac:picMkLst>
        </pc:picChg>
      </pc:sldChg>
      <pc:sldChg chg="addSp delSp modSp new mod modAnim">
        <pc:chgData name="Luís Santos" userId="1bcb44e7-5d82-436c-b2eb-8036fed75eb8" providerId="ADAL" clId="{A6B5EB35-6F3F-0F46-984E-B2D2FACEA881}" dt="2023-03-14T15:33:19.089" v="8486" actId="16959"/>
        <pc:sldMkLst>
          <pc:docMk/>
          <pc:sldMk cId="747702013" sldId="345"/>
        </pc:sldMkLst>
        <pc:spChg chg="mod">
          <ac:chgData name="Luís Santos" userId="1bcb44e7-5d82-436c-b2eb-8036fed75eb8" providerId="ADAL" clId="{A6B5EB35-6F3F-0F46-984E-B2D2FACEA881}" dt="2023-03-07T19:32:00.344" v="7393"/>
          <ac:spMkLst>
            <pc:docMk/>
            <pc:sldMk cId="747702013" sldId="345"/>
            <ac:spMk id="2" creationId="{7CD32033-E5D0-288D-48E2-409858085A61}"/>
          </ac:spMkLst>
        </pc:spChg>
        <pc:spChg chg="del">
          <ac:chgData name="Luís Santos" userId="1bcb44e7-5d82-436c-b2eb-8036fed75eb8" providerId="ADAL" clId="{A6B5EB35-6F3F-0F46-984E-B2D2FACEA881}" dt="2023-03-07T19:32:35.663" v="7394" actId="478"/>
          <ac:spMkLst>
            <pc:docMk/>
            <pc:sldMk cId="747702013" sldId="345"/>
            <ac:spMk id="3" creationId="{A3465DD9-7919-C625-E14C-8644E46D3801}"/>
          </ac:spMkLst>
        </pc:spChg>
        <pc:spChg chg="add mod">
          <ac:chgData name="Luís Santos" userId="1bcb44e7-5d82-436c-b2eb-8036fed75eb8" providerId="ADAL" clId="{A6B5EB35-6F3F-0F46-984E-B2D2FACEA881}" dt="2023-03-14T15:33:19.089" v="8486" actId="16959"/>
          <ac:spMkLst>
            <pc:docMk/>
            <pc:sldMk cId="747702013" sldId="345"/>
            <ac:spMk id="6" creationId="{D7BA89FE-C7F5-E724-67B1-CC523F60D8E8}"/>
          </ac:spMkLst>
        </pc:spChg>
        <pc:spChg chg="add mod">
          <ac:chgData name="Luís Santos" userId="1bcb44e7-5d82-436c-b2eb-8036fed75eb8" providerId="ADAL" clId="{A6B5EB35-6F3F-0F46-984E-B2D2FACEA881}" dt="2023-03-08T12:52:52.826" v="7631" actId="1076"/>
          <ac:spMkLst>
            <pc:docMk/>
            <pc:sldMk cId="747702013" sldId="345"/>
            <ac:spMk id="8" creationId="{2BEDA433-1962-E790-8C3D-EA5D33A182F9}"/>
          </ac:spMkLst>
        </pc:spChg>
        <pc:spChg chg="add mod">
          <ac:chgData name="Luís Santos" userId="1bcb44e7-5d82-436c-b2eb-8036fed75eb8" providerId="ADAL" clId="{A6B5EB35-6F3F-0F46-984E-B2D2FACEA881}" dt="2023-03-08T12:53:59.007" v="7637"/>
          <ac:spMkLst>
            <pc:docMk/>
            <pc:sldMk cId="747702013" sldId="345"/>
            <ac:spMk id="9" creationId="{D76F916F-FDD0-AE7D-8220-5C806B89EA4B}"/>
          </ac:spMkLst>
        </pc:spChg>
        <pc:picChg chg="add mod">
          <ac:chgData name="Luís Santos" userId="1bcb44e7-5d82-436c-b2eb-8036fed75eb8" providerId="ADAL" clId="{A6B5EB35-6F3F-0F46-984E-B2D2FACEA881}" dt="2023-03-07T19:32:39.569" v="7396" actId="1076"/>
          <ac:picMkLst>
            <pc:docMk/>
            <pc:sldMk cId="747702013" sldId="345"/>
            <ac:picMk id="5" creationId="{1CBFB77E-78A1-3D1F-D0CD-F8E6039F4C3C}"/>
          </ac:picMkLst>
        </pc:picChg>
        <pc:picChg chg="add mod">
          <ac:chgData name="Luís Santos" userId="1bcb44e7-5d82-436c-b2eb-8036fed75eb8" providerId="ADAL" clId="{A6B5EB35-6F3F-0F46-984E-B2D2FACEA881}" dt="2023-03-07T19:34:17.786" v="7441" actId="1076"/>
          <ac:picMkLst>
            <pc:docMk/>
            <pc:sldMk cId="747702013" sldId="345"/>
            <ac:picMk id="7" creationId="{77A9DAC0-4D5C-6AE6-4173-715AFDBBC86F}"/>
          </ac:picMkLst>
        </pc:picChg>
      </pc:sldChg>
      <pc:sldChg chg="addSp delSp modSp new mod delAnim modAnim">
        <pc:chgData name="Luís Santos" userId="1bcb44e7-5d82-436c-b2eb-8036fed75eb8" providerId="ADAL" clId="{A6B5EB35-6F3F-0F46-984E-B2D2FACEA881}" dt="2023-03-07T19:59:07.683" v="7614"/>
        <pc:sldMkLst>
          <pc:docMk/>
          <pc:sldMk cId="107886565" sldId="346"/>
        </pc:sldMkLst>
        <pc:spChg chg="mod">
          <ac:chgData name="Luís Santos" userId="1bcb44e7-5d82-436c-b2eb-8036fed75eb8" providerId="ADAL" clId="{A6B5EB35-6F3F-0F46-984E-B2D2FACEA881}" dt="2023-03-07T19:38:36.641" v="7519" actId="20577"/>
          <ac:spMkLst>
            <pc:docMk/>
            <pc:sldMk cId="107886565" sldId="346"/>
            <ac:spMk id="2" creationId="{50BDA755-7665-0431-CE00-B9A0D511434E}"/>
          </ac:spMkLst>
        </pc:spChg>
        <pc:spChg chg="mod">
          <ac:chgData name="Luís Santos" userId="1bcb44e7-5d82-436c-b2eb-8036fed75eb8" providerId="ADAL" clId="{A6B5EB35-6F3F-0F46-984E-B2D2FACEA881}" dt="2023-03-07T19:58:35.375" v="7608" actId="14100"/>
          <ac:spMkLst>
            <pc:docMk/>
            <pc:sldMk cId="107886565" sldId="346"/>
            <ac:spMk id="3" creationId="{251FCB43-7ACA-4C46-2015-1033BC7E1D94}"/>
          </ac:spMkLst>
        </pc:spChg>
        <pc:spChg chg="add del mod">
          <ac:chgData name="Luís Santos" userId="1bcb44e7-5d82-436c-b2eb-8036fed75eb8" providerId="ADAL" clId="{A6B5EB35-6F3F-0F46-984E-B2D2FACEA881}" dt="2023-03-07T19:55:03.682" v="7598" actId="478"/>
          <ac:spMkLst>
            <pc:docMk/>
            <pc:sldMk cId="107886565" sldId="346"/>
            <ac:spMk id="5" creationId="{75B404F7-E3AF-B553-F55D-B8B0CA0C02EF}"/>
          </ac:spMkLst>
        </pc:spChg>
        <pc:picChg chg="add mod">
          <ac:chgData name="Luís Santos" userId="1bcb44e7-5d82-436c-b2eb-8036fed75eb8" providerId="ADAL" clId="{A6B5EB35-6F3F-0F46-984E-B2D2FACEA881}" dt="2023-03-07T19:58:43.278" v="7610" actId="1076"/>
          <ac:picMkLst>
            <pc:docMk/>
            <pc:sldMk cId="107886565" sldId="346"/>
            <ac:picMk id="6" creationId="{9C8ECA03-055E-6E70-651C-BF508B850F6D}"/>
          </ac:picMkLst>
        </pc:picChg>
      </pc:sldChg>
      <pc:sldChg chg="addSp delSp modSp new mod modAnim">
        <pc:chgData name="Luís Santos" userId="1bcb44e7-5d82-436c-b2eb-8036fed75eb8" providerId="ADAL" clId="{A6B5EB35-6F3F-0F46-984E-B2D2FACEA881}" dt="2023-03-08T13:30:52.943" v="7841"/>
        <pc:sldMkLst>
          <pc:docMk/>
          <pc:sldMk cId="3021523426" sldId="347"/>
        </pc:sldMkLst>
        <pc:spChg chg="mod">
          <ac:chgData name="Luís Santos" userId="1bcb44e7-5d82-436c-b2eb-8036fed75eb8" providerId="ADAL" clId="{A6B5EB35-6F3F-0F46-984E-B2D2FACEA881}" dt="2023-03-08T12:54:37.644" v="7654" actId="20577"/>
          <ac:spMkLst>
            <pc:docMk/>
            <pc:sldMk cId="3021523426" sldId="347"/>
            <ac:spMk id="2" creationId="{2F336686-43CB-EA4B-9BE6-D0024D9B1BD2}"/>
          </ac:spMkLst>
        </pc:spChg>
        <pc:spChg chg="del">
          <ac:chgData name="Luís Santos" userId="1bcb44e7-5d82-436c-b2eb-8036fed75eb8" providerId="ADAL" clId="{A6B5EB35-6F3F-0F46-984E-B2D2FACEA881}" dt="2023-03-08T13:03:19.449" v="7655" actId="478"/>
          <ac:spMkLst>
            <pc:docMk/>
            <pc:sldMk cId="3021523426" sldId="347"/>
            <ac:spMk id="3" creationId="{5FB9696B-4867-6315-ED75-B6C49D7700C9}"/>
          </ac:spMkLst>
        </pc:spChg>
        <pc:spChg chg="add mod">
          <ac:chgData name="Luís Santos" userId="1bcb44e7-5d82-436c-b2eb-8036fed75eb8" providerId="ADAL" clId="{A6B5EB35-6F3F-0F46-984E-B2D2FACEA881}" dt="2023-03-08T13:03:50.844" v="7662" actId="1076"/>
          <ac:spMkLst>
            <pc:docMk/>
            <pc:sldMk cId="3021523426" sldId="347"/>
            <ac:spMk id="5" creationId="{7470763F-7D07-C396-1482-1991955079CF}"/>
          </ac:spMkLst>
        </pc:spChg>
        <pc:spChg chg="add mod">
          <ac:chgData name="Luís Santos" userId="1bcb44e7-5d82-436c-b2eb-8036fed75eb8" providerId="ADAL" clId="{A6B5EB35-6F3F-0F46-984E-B2D2FACEA881}" dt="2023-03-08T13:04:10.619" v="7664" actId="1076"/>
          <ac:spMkLst>
            <pc:docMk/>
            <pc:sldMk cId="3021523426" sldId="347"/>
            <ac:spMk id="7" creationId="{0D9EAC9B-4147-A0FE-A286-58E5CDDCBA88}"/>
          </ac:spMkLst>
        </pc:spChg>
        <pc:spChg chg="add mod">
          <ac:chgData name="Luís Santos" userId="1bcb44e7-5d82-436c-b2eb-8036fed75eb8" providerId="ADAL" clId="{A6B5EB35-6F3F-0F46-984E-B2D2FACEA881}" dt="2023-03-08T13:08:23.790" v="7694" actId="1076"/>
          <ac:spMkLst>
            <pc:docMk/>
            <pc:sldMk cId="3021523426" sldId="347"/>
            <ac:spMk id="8" creationId="{E8FBB780-A381-E474-7352-6A126643B993}"/>
          </ac:spMkLst>
        </pc:spChg>
        <pc:spChg chg="add mod">
          <ac:chgData name="Luís Santos" userId="1bcb44e7-5d82-436c-b2eb-8036fed75eb8" providerId="ADAL" clId="{A6B5EB35-6F3F-0F46-984E-B2D2FACEA881}" dt="2023-03-08T13:28:20.171" v="7821" actId="1036"/>
          <ac:spMkLst>
            <pc:docMk/>
            <pc:sldMk cId="3021523426" sldId="347"/>
            <ac:spMk id="9" creationId="{EB6042BD-7AAB-9AF2-ED82-EC162A15C0FB}"/>
          </ac:spMkLst>
        </pc:spChg>
        <pc:spChg chg="add mod">
          <ac:chgData name="Luís Santos" userId="1bcb44e7-5d82-436c-b2eb-8036fed75eb8" providerId="ADAL" clId="{A6B5EB35-6F3F-0F46-984E-B2D2FACEA881}" dt="2023-03-08T13:19:33.563" v="7749" actId="1076"/>
          <ac:spMkLst>
            <pc:docMk/>
            <pc:sldMk cId="3021523426" sldId="347"/>
            <ac:spMk id="10" creationId="{44E2ED4F-A231-B122-4D6B-1602A1DB575D}"/>
          </ac:spMkLst>
        </pc:spChg>
        <pc:spChg chg="add mod">
          <ac:chgData name="Luís Santos" userId="1bcb44e7-5d82-436c-b2eb-8036fed75eb8" providerId="ADAL" clId="{A6B5EB35-6F3F-0F46-984E-B2D2FACEA881}" dt="2023-03-08T13:29:15.680" v="7830" actId="14100"/>
          <ac:spMkLst>
            <pc:docMk/>
            <pc:sldMk cId="3021523426" sldId="347"/>
            <ac:spMk id="11" creationId="{A9DF9293-A0FC-A88B-F2CF-D75693BF07A8}"/>
          </ac:spMkLst>
        </pc:spChg>
        <pc:spChg chg="add mod">
          <ac:chgData name="Luís Santos" userId="1bcb44e7-5d82-436c-b2eb-8036fed75eb8" providerId="ADAL" clId="{A6B5EB35-6F3F-0F46-984E-B2D2FACEA881}" dt="2023-03-08T13:30:03.344" v="7838" actId="20577"/>
          <ac:spMkLst>
            <pc:docMk/>
            <pc:sldMk cId="3021523426" sldId="347"/>
            <ac:spMk id="12" creationId="{7969CFCC-0D17-CA64-CD0D-7D835E9012ED}"/>
          </ac:spMkLst>
        </pc:spChg>
      </pc:sldChg>
      <pc:sldChg chg="addSp delSp modSp new mod modAnim">
        <pc:chgData name="Luís Santos" userId="1bcb44e7-5d82-436c-b2eb-8036fed75eb8" providerId="ADAL" clId="{A6B5EB35-6F3F-0F46-984E-B2D2FACEA881}" dt="2023-03-08T13:34:33.360" v="7861" actId="1076"/>
        <pc:sldMkLst>
          <pc:docMk/>
          <pc:sldMk cId="606558882" sldId="348"/>
        </pc:sldMkLst>
        <pc:spChg chg="mod">
          <ac:chgData name="Luís Santos" userId="1bcb44e7-5d82-436c-b2eb-8036fed75eb8" providerId="ADAL" clId="{A6B5EB35-6F3F-0F46-984E-B2D2FACEA881}" dt="2023-03-08T13:28:46.748" v="7826"/>
          <ac:spMkLst>
            <pc:docMk/>
            <pc:sldMk cId="606558882" sldId="348"/>
            <ac:spMk id="2" creationId="{80A1CE72-4686-2BD0-6120-824BA21C5630}"/>
          </ac:spMkLst>
        </pc:spChg>
        <pc:spChg chg="del">
          <ac:chgData name="Luís Santos" userId="1bcb44e7-5d82-436c-b2eb-8036fed75eb8" providerId="ADAL" clId="{A6B5EB35-6F3F-0F46-984E-B2D2FACEA881}" dt="2023-03-08T13:28:29.529" v="7823" actId="478"/>
          <ac:spMkLst>
            <pc:docMk/>
            <pc:sldMk cId="606558882" sldId="348"/>
            <ac:spMk id="3" creationId="{2410A693-EDFA-0639-4942-859EF3C2691B}"/>
          </ac:spMkLst>
        </pc:spChg>
        <pc:spChg chg="add mod">
          <ac:chgData name="Luís Santos" userId="1bcb44e7-5d82-436c-b2eb-8036fed75eb8" providerId="ADAL" clId="{A6B5EB35-6F3F-0F46-984E-B2D2FACEA881}" dt="2023-03-08T13:34:27.213" v="7860" actId="403"/>
          <ac:spMkLst>
            <pc:docMk/>
            <pc:sldMk cId="606558882" sldId="348"/>
            <ac:spMk id="6" creationId="{1FADE88E-2A18-09EE-6BB7-8A0F339CE627}"/>
          </ac:spMkLst>
        </pc:spChg>
        <pc:spChg chg="add mod">
          <ac:chgData name="Luís Santos" userId="1bcb44e7-5d82-436c-b2eb-8036fed75eb8" providerId="ADAL" clId="{A6B5EB35-6F3F-0F46-984E-B2D2FACEA881}" dt="2023-03-08T13:34:33.360" v="7861" actId="1076"/>
          <ac:spMkLst>
            <pc:docMk/>
            <pc:sldMk cId="606558882" sldId="348"/>
            <ac:spMk id="7" creationId="{D207E9B9-1B73-D0F6-4173-0358D9AE16F0}"/>
          </ac:spMkLst>
        </pc:spChg>
      </pc:sldChg>
      <pc:sldChg chg="addSp delSp modSp new mod">
        <pc:chgData name="Luís Santos" userId="1bcb44e7-5d82-436c-b2eb-8036fed75eb8" providerId="ADAL" clId="{A6B5EB35-6F3F-0F46-984E-B2D2FACEA881}" dt="2023-03-08T13:36:56.554" v="7885" actId="1076"/>
        <pc:sldMkLst>
          <pc:docMk/>
          <pc:sldMk cId="3528226774" sldId="349"/>
        </pc:sldMkLst>
        <pc:spChg chg="mod">
          <ac:chgData name="Luís Santos" userId="1bcb44e7-5d82-436c-b2eb-8036fed75eb8" providerId="ADAL" clId="{A6B5EB35-6F3F-0F46-984E-B2D2FACEA881}" dt="2023-03-08T13:36:38.299" v="7881" actId="20577"/>
          <ac:spMkLst>
            <pc:docMk/>
            <pc:sldMk cId="3528226774" sldId="349"/>
            <ac:spMk id="2" creationId="{98332905-3A91-3113-89E4-7A4B0C289EFE}"/>
          </ac:spMkLst>
        </pc:spChg>
        <pc:spChg chg="del">
          <ac:chgData name="Luís Santos" userId="1bcb44e7-5d82-436c-b2eb-8036fed75eb8" providerId="ADAL" clId="{A6B5EB35-6F3F-0F46-984E-B2D2FACEA881}" dt="2023-03-08T13:36:41.637" v="7882" actId="478"/>
          <ac:spMkLst>
            <pc:docMk/>
            <pc:sldMk cId="3528226774" sldId="349"/>
            <ac:spMk id="3" creationId="{DD2A65F9-7E56-B945-9ED7-136BBD2A30D5}"/>
          </ac:spMkLst>
        </pc:spChg>
        <pc:picChg chg="add mod">
          <ac:chgData name="Luís Santos" userId="1bcb44e7-5d82-436c-b2eb-8036fed75eb8" providerId="ADAL" clId="{A6B5EB35-6F3F-0F46-984E-B2D2FACEA881}" dt="2023-03-08T13:36:56.554" v="7885" actId="1076"/>
          <ac:picMkLst>
            <pc:docMk/>
            <pc:sldMk cId="3528226774" sldId="349"/>
            <ac:picMk id="5" creationId="{8DFB3646-CCEB-F853-CEA5-E752B88B5A05}"/>
          </ac:picMkLst>
        </pc:picChg>
      </pc:sldChg>
      <pc:sldChg chg="modSp new mod">
        <pc:chgData name="Luís Santos" userId="1bcb44e7-5d82-436c-b2eb-8036fed75eb8" providerId="ADAL" clId="{A6B5EB35-6F3F-0F46-984E-B2D2FACEA881}" dt="2023-03-08T15:18:12.250" v="8143" actId="20577"/>
        <pc:sldMkLst>
          <pc:docMk/>
          <pc:sldMk cId="482640117" sldId="350"/>
        </pc:sldMkLst>
        <pc:spChg chg="mod">
          <ac:chgData name="Luís Santos" userId="1bcb44e7-5d82-436c-b2eb-8036fed75eb8" providerId="ADAL" clId="{A6B5EB35-6F3F-0F46-984E-B2D2FACEA881}" dt="2023-03-08T15:13:13.860" v="7914" actId="20577"/>
          <ac:spMkLst>
            <pc:docMk/>
            <pc:sldMk cId="482640117" sldId="350"/>
            <ac:spMk id="2" creationId="{52EDAED7-5EE6-5403-5ED5-317510144BE4}"/>
          </ac:spMkLst>
        </pc:spChg>
        <pc:spChg chg="mod">
          <ac:chgData name="Luís Santos" userId="1bcb44e7-5d82-436c-b2eb-8036fed75eb8" providerId="ADAL" clId="{A6B5EB35-6F3F-0F46-984E-B2D2FACEA881}" dt="2023-03-08T15:18:12.250" v="8143" actId="20577"/>
          <ac:spMkLst>
            <pc:docMk/>
            <pc:sldMk cId="482640117" sldId="350"/>
            <ac:spMk id="3" creationId="{DCB51951-2950-EDB1-B79B-4DFE386C345B}"/>
          </ac:spMkLst>
        </pc:spChg>
      </pc:sldChg>
      <pc:sldChg chg="addSp modSp new mod modAnim">
        <pc:chgData name="Luís Santos" userId="1bcb44e7-5d82-436c-b2eb-8036fed75eb8" providerId="ADAL" clId="{A6B5EB35-6F3F-0F46-984E-B2D2FACEA881}" dt="2023-03-08T15:31:09.158" v="8441"/>
        <pc:sldMkLst>
          <pc:docMk/>
          <pc:sldMk cId="1376682310" sldId="351"/>
        </pc:sldMkLst>
        <pc:spChg chg="mod">
          <ac:chgData name="Luís Santos" userId="1bcb44e7-5d82-436c-b2eb-8036fed75eb8" providerId="ADAL" clId="{A6B5EB35-6F3F-0F46-984E-B2D2FACEA881}" dt="2023-03-08T15:21:28.880" v="8247" actId="20577"/>
          <ac:spMkLst>
            <pc:docMk/>
            <pc:sldMk cId="1376682310" sldId="351"/>
            <ac:spMk id="2" creationId="{1266FA08-C501-577B-24CE-21991880FBE6}"/>
          </ac:spMkLst>
        </pc:spChg>
        <pc:spChg chg="mod">
          <ac:chgData name="Luís Santos" userId="1bcb44e7-5d82-436c-b2eb-8036fed75eb8" providerId="ADAL" clId="{A6B5EB35-6F3F-0F46-984E-B2D2FACEA881}" dt="2023-03-08T15:30:20.875" v="8435" actId="20577"/>
          <ac:spMkLst>
            <pc:docMk/>
            <pc:sldMk cId="1376682310" sldId="351"/>
            <ac:spMk id="3" creationId="{276582C0-F2D8-9B54-3832-4FAEF1EBF717}"/>
          </ac:spMkLst>
        </pc:spChg>
        <pc:spChg chg="add mod">
          <ac:chgData name="Luís Santos" userId="1bcb44e7-5d82-436c-b2eb-8036fed75eb8" providerId="ADAL" clId="{A6B5EB35-6F3F-0F46-984E-B2D2FACEA881}" dt="2023-03-08T15:25:28.305" v="8363" actId="207"/>
          <ac:spMkLst>
            <pc:docMk/>
            <pc:sldMk cId="1376682310" sldId="351"/>
            <ac:spMk id="5" creationId="{34550E45-56FA-D469-0491-3D0D5941C469}"/>
          </ac:spMkLst>
        </pc:spChg>
      </pc:sldChg>
      <pc:sldChg chg="addSp delSp modSp new mod delAnim modAnim">
        <pc:chgData name="Luís Santos" userId="1bcb44e7-5d82-436c-b2eb-8036fed75eb8" providerId="ADAL" clId="{A6B5EB35-6F3F-0F46-984E-B2D2FACEA881}" dt="2023-03-22T13:45:42.208" v="8502" actId="1076"/>
        <pc:sldMkLst>
          <pc:docMk/>
          <pc:sldMk cId="3591791097" sldId="352"/>
        </pc:sldMkLst>
        <pc:spChg chg="del">
          <ac:chgData name="Luís Santos" userId="1bcb44e7-5d82-436c-b2eb-8036fed75eb8" providerId="ADAL" clId="{A6B5EB35-6F3F-0F46-984E-B2D2FACEA881}" dt="2023-03-22T13:43:50.738" v="8490" actId="478"/>
          <ac:spMkLst>
            <pc:docMk/>
            <pc:sldMk cId="3591791097" sldId="352"/>
            <ac:spMk id="2" creationId="{97215773-77E2-CE33-C7BD-DB95D9E11297}"/>
          </ac:spMkLst>
        </pc:spChg>
        <pc:spChg chg="del">
          <ac:chgData name="Luís Santos" userId="1bcb44e7-5d82-436c-b2eb-8036fed75eb8" providerId="ADAL" clId="{A6B5EB35-6F3F-0F46-984E-B2D2FACEA881}" dt="2023-03-22T13:43:48.270" v="8489" actId="478"/>
          <ac:spMkLst>
            <pc:docMk/>
            <pc:sldMk cId="3591791097" sldId="352"/>
            <ac:spMk id="3" creationId="{F6D32E50-7497-A3F8-E4AE-49BF3EE2D4CE}"/>
          </ac:spMkLst>
        </pc:spChg>
        <pc:spChg chg="add mod">
          <ac:chgData name="Luís Santos" userId="1bcb44e7-5d82-436c-b2eb-8036fed75eb8" providerId="ADAL" clId="{A6B5EB35-6F3F-0F46-984E-B2D2FACEA881}" dt="2023-03-22T13:43:51.767" v="8491"/>
          <ac:spMkLst>
            <pc:docMk/>
            <pc:sldMk cId="3591791097" sldId="352"/>
            <ac:spMk id="5" creationId="{74C27D66-9D25-E0A4-96C6-8C42E1865BB0}"/>
          </ac:spMkLst>
        </pc:spChg>
        <pc:spChg chg="add mod">
          <ac:chgData name="Luís Santos" userId="1bcb44e7-5d82-436c-b2eb-8036fed75eb8" providerId="ADAL" clId="{A6B5EB35-6F3F-0F46-984E-B2D2FACEA881}" dt="2023-03-22T13:44:27.952" v="8496" actId="1076"/>
          <ac:spMkLst>
            <pc:docMk/>
            <pc:sldMk cId="3591791097" sldId="352"/>
            <ac:spMk id="6" creationId="{C37FEBA2-CB96-CD5C-5E6E-EFA4592E194C}"/>
          </ac:spMkLst>
        </pc:spChg>
        <pc:spChg chg="add del mod">
          <ac:chgData name="Luís Santos" userId="1bcb44e7-5d82-436c-b2eb-8036fed75eb8" providerId="ADAL" clId="{A6B5EB35-6F3F-0F46-984E-B2D2FACEA881}" dt="2023-03-22T13:43:58.653" v="8492" actId="478"/>
          <ac:spMkLst>
            <pc:docMk/>
            <pc:sldMk cId="3591791097" sldId="352"/>
            <ac:spMk id="7" creationId="{86CE133C-ACD6-0C4B-7714-87327E32834C}"/>
          </ac:spMkLst>
        </pc:spChg>
        <pc:spChg chg="add mod">
          <ac:chgData name="Luís Santos" userId="1bcb44e7-5d82-436c-b2eb-8036fed75eb8" providerId="ADAL" clId="{A6B5EB35-6F3F-0F46-984E-B2D2FACEA881}" dt="2023-03-22T13:44:27.952" v="8496" actId="1076"/>
          <ac:spMkLst>
            <pc:docMk/>
            <pc:sldMk cId="3591791097" sldId="352"/>
            <ac:spMk id="9" creationId="{A72F86AD-B197-4A11-5C84-A3AEDF5B2AD9}"/>
          </ac:spMkLst>
        </pc:spChg>
        <pc:spChg chg="add mod">
          <ac:chgData name="Luís Santos" userId="1bcb44e7-5d82-436c-b2eb-8036fed75eb8" providerId="ADAL" clId="{A6B5EB35-6F3F-0F46-984E-B2D2FACEA881}" dt="2023-03-22T13:44:27.952" v="8496" actId="1076"/>
          <ac:spMkLst>
            <pc:docMk/>
            <pc:sldMk cId="3591791097" sldId="352"/>
            <ac:spMk id="10" creationId="{C2CC41DB-FD11-CC4F-D702-E7F376DFB599}"/>
          </ac:spMkLst>
        </pc:spChg>
        <pc:picChg chg="add mod">
          <ac:chgData name="Luís Santos" userId="1bcb44e7-5d82-436c-b2eb-8036fed75eb8" providerId="ADAL" clId="{A6B5EB35-6F3F-0F46-984E-B2D2FACEA881}" dt="2023-03-22T13:45:21.105" v="8499" actId="1076"/>
          <ac:picMkLst>
            <pc:docMk/>
            <pc:sldMk cId="3591791097" sldId="352"/>
            <ac:picMk id="11" creationId="{12F8A20E-883B-AF37-81DD-22B63BEA3B6C}"/>
          </ac:picMkLst>
        </pc:picChg>
        <pc:picChg chg="add mod">
          <ac:chgData name="Luís Santos" userId="1bcb44e7-5d82-436c-b2eb-8036fed75eb8" providerId="ADAL" clId="{A6B5EB35-6F3F-0F46-984E-B2D2FACEA881}" dt="2023-03-22T13:45:42.208" v="8502" actId="1076"/>
          <ac:picMkLst>
            <pc:docMk/>
            <pc:sldMk cId="3591791097" sldId="352"/>
            <ac:picMk id="12" creationId="{2A839B9A-D9C0-FC24-835E-4CD385111CAE}"/>
          </ac:picMkLst>
        </pc:picChg>
        <pc:cxnChg chg="add del mod">
          <ac:chgData name="Luís Santos" userId="1bcb44e7-5d82-436c-b2eb-8036fed75eb8" providerId="ADAL" clId="{A6B5EB35-6F3F-0F46-984E-B2D2FACEA881}" dt="2023-03-22T13:43:58.653" v="8492" actId="478"/>
          <ac:cxnSpMkLst>
            <pc:docMk/>
            <pc:sldMk cId="3591791097" sldId="352"/>
            <ac:cxnSpMk id="8" creationId="{C85A8093-A79C-EDDA-67FB-6B93CAB05CA6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psantos/Dropbox/MEngFis/QuantumDataScience/2122/Acetatos/02-ExamplesData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P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PT" sz="1600"/>
              <a:t>TIME SERIES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Folha1!$B$1</c:f>
              <c:strCache>
                <c:ptCount val="1"/>
                <c:pt idx="0">
                  <c:v>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Folha1!$A$2:$A$21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Folha1!$B$2:$B$21</c:f>
              <c:numCache>
                <c:formatCode>General</c:formatCode>
                <c:ptCount val="20"/>
                <c:pt idx="0">
                  <c:v>1.9324125627280622</c:v>
                </c:pt>
                <c:pt idx="1">
                  <c:v>1.7816483592362466</c:v>
                </c:pt>
                <c:pt idx="2">
                  <c:v>0.8989793707868371</c:v>
                </c:pt>
                <c:pt idx="3">
                  <c:v>0.11219322216467797</c:v>
                </c:pt>
                <c:pt idx="4">
                  <c:v>0.14736463524286358</c:v>
                </c:pt>
                <c:pt idx="5">
                  <c:v>0.7627062055942565</c:v>
                </c:pt>
                <c:pt idx="6">
                  <c:v>1.6886278603319163</c:v>
                </c:pt>
                <c:pt idx="7">
                  <c:v>1.9652751245956033</c:v>
                </c:pt>
                <c:pt idx="8">
                  <c:v>1.3347733478701598</c:v>
                </c:pt>
                <c:pt idx="9">
                  <c:v>0.30388288628589322</c:v>
                </c:pt>
                <c:pt idx="10">
                  <c:v>4.7559006223318101E-2</c:v>
                </c:pt>
                <c:pt idx="11">
                  <c:v>0.67103372291991281</c:v>
                </c:pt>
                <c:pt idx="12">
                  <c:v>1.4488017078303188</c:v>
                </c:pt>
                <c:pt idx="13">
                  <c:v>1.9943096928675548</c:v>
                </c:pt>
                <c:pt idx="14">
                  <c:v>1.6452820938873975</c:v>
                </c:pt>
                <c:pt idx="15">
                  <c:v>0.70432569084747909</c:v>
                </c:pt>
                <c:pt idx="16">
                  <c:v>2.7858148678017169E-3</c:v>
                </c:pt>
                <c:pt idx="17">
                  <c:v>0.3555467951777298</c:v>
                </c:pt>
                <c:pt idx="18">
                  <c:v>1.3326892177627168</c:v>
                </c:pt>
                <c:pt idx="19">
                  <c:v>1.9929478771743607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E0F-4641-B5C7-9DD9D88237D3}"/>
            </c:ext>
          </c:extLst>
        </c:ser>
        <c:ser>
          <c:idx val="1"/>
          <c:order val="1"/>
          <c:tx>
            <c:strRef>
              <c:f>Folha1!$C$1</c:f>
              <c:strCache>
                <c:ptCount val="1"/>
                <c:pt idx="0">
                  <c:v>B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Folha1!$A$2:$A$21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Folha1!$C$2:$C$21</c:f>
              <c:numCache>
                <c:formatCode>General</c:formatCode>
                <c:ptCount val="20"/>
                <c:pt idx="0">
                  <c:v>1.240725866920376</c:v>
                </c:pt>
                <c:pt idx="1">
                  <c:v>1.8213158638031215</c:v>
                </c:pt>
                <c:pt idx="2">
                  <c:v>1.8361243823364612</c:v>
                </c:pt>
                <c:pt idx="3">
                  <c:v>1.6759556618646034</c:v>
                </c:pt>
                <c:pt idx="4">
                  <c:v>2.3718026618750723</c:v>
                </c:pt>
                <c:pt idx="5">
                  <c:v>2.0858482502754163</c:v>
                </c:pt>
                <c:pt idx="6">
                  <c:v>2.0370187009745431</c:v>
                </c:pt>
                <c:pt idx="7">
                  <c:v>2.0468605670738405</c:v>
                </c:pt>
                <c:pt idx="8">
                  <c:v>2.7878303735598524</c:v>
                </c:pt>
                <c:pt idx="9">
                  <c:v>2.0701827907118324</c:v>
                </c:pt>
                <c:pt idx="10">
                  <c:v>2.048604347242668</c:v>
                </c:pt>
                <c:pt idx="11">
                  <c:v>2.8226366723364169</c:v>
                </c:pt>
                <c:pt idx="12">
                  <c:v>2.9540472478273325</c:v>
                </c:pt>
                <c:pt idx="13">
                  <c:v>3.0201894012561112</c:v>
                </c:pt>
                <c:pt idx="14">
                  <c:v>2.731067306505103</c:v>
                </c:pt>
                <c:pt idx="15">
                  <c:v>3.2206873328958192</c:v>
                </c:pt>
                <c:pt idx="16">
                  <c:v>3.1060628263296848</c:v>
                </c:pt>
                <c:pt idx="17">
                  <c:v>3.4428169404627447</c:v>
                </c:pt>
                <c:pt idx="18">
                  <c:v>2.9188949488500731</c:v>
                </c:pt>
                <c:pt idx="19">
                  <c:v>3.6460710189556864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E0F-4641-B5C7-9DD9D88237D3}"/>
            </c:ext>
          </c:extLst>
        </c:ser>
        <c:ser>
          <c:idx val="2"/>
          <c:order val="2"/>
          <c:tx>
            <c:strRef>
              <c:f>Folha1!$D$1</c:f>
              <c:strCache>
                <c:ptCount val="1"/>
                <c:pt idx="0">
                  <c:v>C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Folha1!$A$2:$A$21</c:f>
              <c:numCache>
                <c:formatCode>General</c:formatCode>
                <c:ptCount val="2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</c:numCache>
            </c:numRef>
          </c:cat>
          <c:val>
            <c:numRef>
              <c:f>Folha1!$D$2:$D$21</c:f>
              <c:numCache>
                <c:formatCode>General</c:formatCode>
                <c:ptCount val="20"/>
                <c:pt idx="0">
                  <c:v>4.7643820470621323</c:v>
                </c:pt>
                <c:pt idx="1">
                  <c:v>4.7153086334334331</c:v>
                </c:pt>
                <c:pt idx="2">
                  <c:v>2.6820272388049555</c:v>
                </c:pt>
                <c:pt idx="3">
                  <c:v>1.8771620201764805</c:v>
                </c:pt>
                <c:pt idx="4">
                  <c:v>2.0468459057006356</c:v>
                </c:pt>
                <c:pt idx="5">
                  <c:v>3.3606710968377507</c:v>
                </c:pt>
                <c:pt idx="6">
                  <c:v>5.3051483899284912</c:v>
                </c:pt>
                <c:pt idx="7">
                  <c:v>5.0826248612727687</c:v>
                </c:pt>
                <c:pt idx="8">
                  <c:v>4.7218156261381337</c:v>
                </c:pt>
                <c:pt idx="9">
                  <c:v>2.0261338294879438</c:v>
                </c:pt>
                <c:pt idx="10">
                  <c:v>1.5278750289570606</c:v>
                </c:pt>
                <c:pt idx="11">
                  <c:v>3.6230991347031574</c:v>
                </c:pt>
                <c:pt idx="12">
                  <c:v>5.0848919336858858</c:v>
                </c:pt>
                <c:pt idx="13">
                  <c:v>6.6510241263192249</c:v>
                </c:pt>
                <c:pt idx="14">
                  <c:v>5.2354346632892952</c:v>
                </c:pt>
                <c:pt idx="15">
                  <c:v>3.9563838908673752</c:v>
                </c:pt>
                <c:pt idx="16">
                  <c:v>2.6149904785591702</c:v>
                </c:pt>
                <c:pt idx="17">
                  <c:v>4.1428454993827417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E0F-4641-B5C7-9DD9D88237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38347312"/>
        <c:axId val="708876880"/>
      </c:lineChart>
      <c:catAx>
        <c:axId val="7383473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t-PT" sz="1400"/>
                  <a:t>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t-PT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708876880"/>
        <c:crosses val="autoZero"/>
        <c:auto val="1"/>
        <c:lblAlgn val="ctr"/>
        <c:lblOffset val="100"/>
        <c:noMultiLvlLbl val="0"/>
      </c:catAx>
      <c:valAx>
        <c:axId val="708876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738347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PT"/>
        </a:p>
      </c:txPr>
    </c:legend>
    <c:plotVisOnly val="1"/>
    <c:dispBlanksAs val="gap"/>
    <c:showDLblsOverMax val="0"/>
  </c:chart>
  <c:spPr>
    <a:solidFill>
      <a:schemeClr val="accent4">
        <a:lumMod val="40000"/>
        <a:lumOff val="60000"/>
      </a:schemeClr>
    </a:solidFill>
    <a:ln w="50800" cap="flat" cmpd="sng" algn="ctr">
      <a:solidFill>
        <a:schemeClr val="accent4">
          <a:lumMod val="50000"/>
        </a:schemeClr>
      </a:solidFill>
      <a:round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0EB4E-959F-0D46-A670-A856F2184D0B}" type="datetimeFigureOut">
              <a:rPr lang="pt-PT" smtClean="0"/>
              <a:t>07/02/24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3E357-3509-FD48-B1ED-28941264553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6962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6A45-56F1-C846-8E71-5B49EA88C3C8}" type="datetime1">
              <a:rPr lang="pt-PT" smtClean="0"/>
              <a:t>07/02/24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B35F1-A35F-CD43-9414-A19103BF4A8A}" type="datetime1">
              <a:rPr lang="pt-PT" smtClean="0"/>
              <a:t>07/02/24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7DFCA-7A9A-534B-A08C-570FD2973B39}" type="datetime1">
              <a:rPr lang="pt-PT" smtClean="0"/>
              <a:t>07/02/24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DED13-E2E8-1344-A0B7-FF1E3C6B8C12}" type="datetime1">
              <a:rPr lang="pt-PT" smtClean="0"/>
              <a:t>07/02/24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12C-0342-3442-8E0D-BEA7DA93FB1B}" type="datetime1">
              <a:rPr lang="pt-PT" smtClean="0"/>
              <a:t>07/02/24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E8522-062B-C443-852D-228F8089B563}" type="datetime1">
              <a:rPr lang="pt-PT" smtClean="0"/>
              <a:t>07/02/24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8A23D-423C-A847-9420-DB8D4AF52B9D}" type="datetime1">
              <a:rPr lang="pt-PT" smtClean="0"/>
              <a:t>07/02/24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CB8F-49A0-114D-98BC-06E165CA2AEA}" type="datetime1">
              <a:rPr lang="pt-PT" smtClean="0"/>
              <a:t>07/02/24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510C-BF21-144A-913E-5B23B229D1F5}" type="datetime1">
              <a:rPr lang="pt-PT" smtClean="0"/>
              <a:t>07/02/24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ADA3-C076-F144-8C22-B781CAF409F4}" type="datetime1">
              <a:rPr lang="pt-PT" smtClean="0"/>
              <a:t>07/02/24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C3C12-0A97-BE4C-B22B-4AB10E3F69B2}" type="datetime1">
              <a:rPr lang="pt-PT" smtClean="0"/>
              <a:t>07/02/24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D1B82-305D-5241-B5A4-17232108C33A}" type="datetime1">
              <a:rPr lang="pt-PT" smtClean="0"/>
              <a:t>07/02/24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6ADD2-1453-1A47-A02A-BFB24AD2528B}" type="datetime1">
              <a:rPr lang="pt-PT" smtClean="0"/>
              <a:t>07/02/24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EA20-CCD1-594A-978D-25109ACE93B1}" type="datetime1">
              <a:rPr lang="pt-PT" smtClean="0"/>
              <a:t>07/02/24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B2EA4-DC4D-A445-8404-FBEA2446C09B}" type="datetime1">
              <a:rPr lang="pt-PT" smtClean="0"/>
              <a:t>07/02/24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F759F-A1C6-BC44-B2C8-E7179212478E}" type="datetime1">
              <a:rPr lang="pt-PT" smtClean="0"/>
              <a:t>07/02/24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D5743-F5D1-7C42-B1E9-7ABE4861CD8E}" type="datetime1">
              <a:rPr lang="pt-PT" smtClean="0"/>
              <a:t>07/02/24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B07DAF3-CB27-0543-8701-6CCEAE41E5F9}" type="datetime1">
              <a:rPr lang="pt-PT" smtClean="0"/>
              <a:t>07/02/24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Explainable_artificial_intelligence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1240.png"/><Relationship Id="rId4" Type="http://schemas.openxmlformats.org/officeDocument/2006/relationships/image" Target="../media/image1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83.png"/><Relationship Id="rId4" Type="http://schemas.openxmlformats.org/officeDocument/2006/relationships/image" Target="../media/image13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D163B-4827-FB49-8AAA-498C7B51C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703" y="1017090"/>
            <a:ext cx="11578281" cy="4255554"/>
          </a:xfrm>
        </p:spPr>
        <p:txBody>
          <a:bodyPr/>
          <a:lstStyle/>
          <a:p>
            <a:r>
              <a:rPr lang="pt-PT" sz="4800" dirty="0"/>
              <a:t>Ciência de Dados Quântica 22/23</a:t>
            </a:r>
            <a:br>
              <a:rPr lang="pt-PT" sz="4800" dirty="0"/>
            </a:br>
            <a:br>
              <a:rPr lang="pt-PT" sz="6600" dirty="0"/>
            </a:br>
            <a:r>
              <a:rPr lang="pt-PT" sz="6600" dirty="0" err="1"/>
              <a:t>Classical</a:t>
            </a:r>
            <a:r>
              <a:rPr lang="pt-PT" sz="6600" dirty="0"/>
              <a:t> </a:t>
            </a:r>
            <a:r>
              <a:rPr lang="pt-PT" sz="6600" dirty="0" err="1"/>
              <a:t>Machine</a:t>
            </a:r>
            <a:r>
              <a:rPr lang="pt-PT" sz="6600" dirty="0"/>
              <a:t> </a:t>
            </a:r>
            <a:r>
              <a:rPr lang="pt-PT" sz="6600" dirty="0" err="1"/>
              <a:t>Learning</a:t>
            </a:r>
            <a:r>
              <a:rPr lang="pt-PT" sz="6600" dirty="0"/>
              <a:t>: </a:t>
            </a:r>
            <a:r>
              <a:rPr lang="pt-PT" sz="4800" dirty="0"/>
              <a:t> </a:t>
            </a:r>
            <a:r>
              <a:rPr lang="pt-PT" sz="4800" dirty="0" err="1"/>
              <a:t>Regression</a:t>
            </a:r>
            <a:r>
              <a:rPr lang="pt-PT" sz="4800" dirty="0"/>
              <a:t> &amp; </a:t>
            </a:r>
            <a:r>
              <a:rPr lang="pt-PT" sz="4800" dirty="0" err="1"/>
              <a:t>Classification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444B29-F38C-5547-93AC-63CBD9606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703" y="5410200"/>
            <a:ext cx="8825658" cy="861420"/>
          </a:xfrm>
        </p:spPr>
        <p:txBody>
          <a:bodyPr/>
          <a:lstStyle/>
          <a:p>
            <a:r>
              <a:rPr lang="pt-PT" dirty="0"/>
              <a:t>Luís Paulo santos</a:t>
            </a:r>
          </a:p>
          <a:p>
            <a:r>
              <a:rPr lang="pt-PT" dirty="0" err="1"/>
              <a:t>andré</a:t>
            </a:r>
            <a:r>
              <a:rPr lang="pt-PT" dirty="0"/>
              <a:t> sequeira</a:t>
            </a:r>
          </a:p>
        </p:txBody>
      </p:sp>
    </p:spTree>
    <p:extLst>
      <p:ext uri="{BB962C8B-B14F-4D97-AF65-F5344CB8AC3E}">
        <p14:creationId xmlns:p14="http://schemas.microsoft.com/office/powerpoint/2010/main" val="503480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77F0F-D242-04DE-E965-CEC70886C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Classification of ML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1406BFB-45AD-DD3B-2FCE-58ACC4FA5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Supervised Learning : labelled data set</a:t>
            </a:r>
          </a:p>
          <a:p>
            <a:endParaRPr lang="en-GB" dirty="0"/>
          </a:p>
          <a:p>
            <a:r>
              <a:rPr lang="en-GB" dirty="0"/>
              <a:t>Unsupervised Learning: unlabelled data set</a:t>
            </a:r>
          </a:p>
          <a:p>
            <a:endParaRPr lang="en-GB" dirty="0"/>
          </a:p>
          <a:p>
            <a:r>
              <a:rPr lang="en-GB" dirty="0"/>
              <a:t>Reinforcement Learning: interactive based on feedback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AE09B14-32CC-E215-E824-0CFD37C22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265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B58C4-9EBD-7C4B-B16E-3A029149A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Types of ML - </a:t>
            </a:r>
            <a:r>
              <a:rPr lang="en-GB" b="1" dirty="0"/>
              <a:t>Supervised Learning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28ABA78A-5918-324C-BCBA-7573131268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ts val="3600"/>
                  </a:lnSpc>
                </a:pPr>
                <a:r>
                  <a:rPr lang="en-GB" b="1" dirty="0"/>
                  <a:t>Definition:</a:t>
                </a:r>
                <a:br>
                  <a:rPr lang="en-GB" b="1" dirty="0"/>
                </a:br>
                <a:r>
                  <a:rPr lang="pt-PT" dirty="0" err="1"/>
                  <a:t>Given</a:t>
                </a:r>
                <a:r>
                  <a:rPr lang="pt-PT" dirty="0"/>
                  <a:t> a </a:t>
                </a:r>
                <a:r>
                  <a:rPr lang="pt-PT" b="1" dirty="0" err="1"/>
                  <a:t>labelled</a:t>
                </a:r>
                <a:r>
                  <a:rPr lang="pt-PT" b="1" dirty="0"/>
                  <a:t> data set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⋯,</m:t>
                        </m:r>
                        <m:d>
                          <m:dPr>
                            <m:ctrlPr>
                              <a:rPr lang="pt-P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sup>
                            </m:sSup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br>
                  <a:rPr lang="pt-PT" dirty="0"/>
                </a:br>
                <a:r>
                  <a:rPr lang="pt-PT" dirty="0"/>
                  <a:t>as </a:t>
                </a:r>
                <a:r>
                  <a:rPr lang="pt-PT" dirty="0" err="1"/>
                  <a:t>well</a:t>
                </a:r>
                <a:r>
                  <a:rPr lang="pt-PT" dirty="0"/>
                  <a:t> as a </a:t>
                </a:r>
                <a:r>
                  <a:rPr lang="pt-PT" b="1" dirty="0" err="1"/>
                  <a:t>new</a:t>
                </a:r>
                <a:r>
                  <a:rPr lang="pt-PT" b="1" dirty="0"/>
                  <a:t> </a:t>
                </a:r>
                <a:r>
                  <a:rPr lang="pt-PT" b="1" dirty="0" err="1"/>
                  <a:t>unclassified</a:t>
                </a:r>
                <a:r>
                  <a:rPr lang="pt-PT" b="1" dirty="0"/>
                  <a:t> </a:t>
                </a:r>
                <a:r>
                  <a:rPr lang="pt-PT" dirty="0" err="1"/>
                  <a:t>point</a:t>
                </a:r>
                <a:r>
                  <a:rPr lang="pt-PT" b="1" dirty="0"/>
                  <a:t> </a:t>
                </a:r>
                <a14:m>
                  <m:oMath xmlns:m="http://schemas.openxmlformats.org/officeDocument/2006/math">
                    <m:r>
                      <a:rPr lang="pt-PT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𝐱</m:t>
                    </m:r>
                    <m:r>
                      <a:rPr lang="pt-PT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pt-PT" dirty="0"/>
                  <a:t>, </a:t>
                </a:r>
                <a:br>
                  <a:rPr lang="pt-PT" dirty="0"/>
                </a:br>
                <a:r>
                  <a:rPr lang="pt-PT" dirty="0" err="1"/>
                  <a:t>predict</a:t>
                </a:r>
                <a:r>
                  <a:rPr lang="pt-PT" dirty="0"/>
                  <a:t> </a:t>
                </a:r>
                <a:r>
                  <a:rPr lang="pt-PT" dirty="0" err="1"/>
                  <a:t>the</a:t>
                </a:r>
                <a:r>
                  <a:rPr lang="pt-PT" dirty="0"/>
                  <a:t> </a:t>
                </a:r>
                <a:r>
                  <a:rPr lang="pt-PT" dirty="0" err="1"/>
                  <a:t>corresponding</a:t>
                </a:r>
                <a:r>
                  <a:rPr lang="pt-PT" dirty="0"/>
                  <a:t> 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y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pt-PT" dirty="0"/>
                  <a:t>.</a:t>
                </a:r>
              </a:p>
              <a:p>
                <a:endParaRPr lang="en-GB" b="1" dirty="0"/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28ABA78A-5918-324C-BCBA-757313126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1728EF5-46A4-EC46-B33B-2720188B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587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69589-F90F-CB4D-8F7F-7085EB3DE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6B66799-5995-FF44-A8F9-91648B445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8A5933-04F6-504E-A89D-44EEEC335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592" y="1768104"/>
            <a:ext cx="7861300" cy="36068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832E7AE-6A38-C048-875F-C39BF1D48D47}"/>
              </a:ext>
            </a:extLst>
          </p:cNvPr>
          <p:cNvSpPr/>
          <p:nvPr/>
        </p:nvSpPr>
        <p:spPr>
          <a:xfrm>
            <a:off x="6932914" y="5465020"/>
            <a:ext cx="2951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[Schuld2021 – chapter 2]</a:t>
            </a:r>
          </a:p>
        </p:txBody>
      </p:sp>
    </p:spTree>
    <p:extLst>
      <p:ext uri="{BB962C8B-B14F-4D97-AF65-F5344CB8AC3E}">
        <p14:creationId xmlns:p14="http://schemas.microsoft.com/office/powerpoint/2010/main" val="259049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1D203E-A4EA-E84A-BA88-0F51669F1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F851362-9343-9943-B901-366089D764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Time Series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What will be the value of C</a:t>
            </a:r>
          </a:p>
          <a:p>
            <a:pPr marL="0" indent="0">
              <a:buNone/>
            </a:pPr>
            <a:r>
              <a:rPr lang="en-GB" dirty="0"/>
              <a:t>for time=20, given A and B ?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E814126-2B50-8248-8A3D-DCE3BAD73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8671C794-9C79-8A4F-A69A-69A9939465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6031054"/>
              </p:ext>
            </p:extLst>
          </p:nvPr>
        </p:nvGraphicFramePr>
        <p:xfrm>
          <a:off x="4961905" y="1653639"/>
          <a:ext cx="6414655" cy="4307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15958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639EF-6A87-BB1E-F115-94802AE62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044D11BD-9800-1968-926B-D33805A6C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856537"/>
          </a:xfrm>
        </p:spPr>
        <p:txBody>
          <a:bodyPr/>
          <a:lstStyle/>
          <a:p>
            <a:r>
              <a:rPr lang="en-GB" dirty="0"/>
              <a:t>Learns a model from the training data set which is used to predict unseen data points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B3702EE-2EC7-D532-B32C-4B743C9F6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cxnSp>
        <p:nvCxnSpPr>
          <p:cNvPr id="6" name="Conexão Reta Unidirecional 5">
            <a:extLst>
              <a:ext uri="{FF2B5EF4-FFF2-40B4-BE49-F238E27FC236}">
                <a16:creationId xmlns:a16="http://schemas.microsoft.com/office/drawing/2014/main" id="{1FAE057C-A10C-3599-1EEE-9C1E91E12235}"/>
              </a:ext>
            </a:extLst>
          </p:cNvPr>
          <p:cNvCxnSpPr/>
          <p:nvPr/>
        </p:nvCxnSpPr>
        <p:spPr>
          <a:xfrm>
            <a:off x="2446317" y="5545777"/>
            <a:ext cx="694706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xão Reta Unidirecional 6">
            <a:extLst>
              <a:ext uri="{FF2B5EF4-FFF2-40B4-BE49-F238E27FC236}">
                <a16:creationId xmlns:a16="http://schemas.microsoft.com/office/drawing/2014/main" id="{38FD8085-E4D1-E81B-304E-BD3E0214CEC6}"/>
              </a:ext>
            </a:extLst>
          </p:cNvPr>
          <p:cNvCxnSpPr>
            <a:cxnSpLocks/>
          </p:cNvCxnSpPr>
          <p:nvPr/>
        </p:nvCxnSpPr>
        <p:spPr>
          <a:xfrm flipV="1">
            <a:off x="2598717" y="2992582"/>
            <a:ext cx="0" cy="27055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E794647D-2097-2320-542C-2E50EA40175C}"/>
              </a:ext>
            </a:extLst>
          </p:cNvPr>
          <p:cNvSpPr/>
          <p:nvPr/>
        </p:nvSpPr>
        <p:spPr>
          <a:xfrm>
            <a:off x="3099460" y="4892625"/>
            <a:ext cx="201880" cy="1543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3D2631E-E4A9-41E4-0692-A2C939110168}"/>
              </a:ext>
            </a:extLst>
          </p:cNvPr>
          <p:cNvSpPr/>
          <p:nvPr/>
        </p:nvSpPr>
        <p:spPr>
          <a:xfrm>
            <a:off x="7614066" y="4821373"/>
            <a:ext cx="201880" cy="1543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10FAEE7-657F-08CF-BB77-06364F808EDD}"/>
              </a:ext>
            </a:extLst>
          </p:cNvPr>
          <p:cNvSpPr/>
          <p:nvPr/>
        </p:nvSpPr>
        <p:spPr>
          <a:xfrm>
            <a:off x="7734798" y="4298859"/>
            <a:ext cx="201880" cy="1543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DCDF76C-90E8-0521-06CA-CA0DDB8A9472}"/>
              </a:ext>
            </a:extLst>
          </p:cNvPr>
          <p:cNvSpPr/>
          <p:nvPr/>
        </p:nvSpPr>
        <p:spPr>
          <a:xfrm>
            <a:off x="7734798" y="3764469"/>
            <a:ext cx="201880" cy="1543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8FE3CEB-31EF-3274-AF57-386EC4CADE3F}"/>
              </a:ext>
            </a:extLst>
          </p:cNvPr>
          <p:cNvSpPr/>
          <p:nvPr/>
        </p:nvSpPr>
        <p:spPr>
          <a:xfrm>
            <a:off x="7105403" y="3819888"/>
            <a:ext cx="201880" cy="1543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C7F4A32-B49F-EE4F-1D9C-4697A155A1B0}"/>
              </a:ext>
            </a:extLst>
          </p:cNvPr>
          <p:cNvSpPr/>
          <p:nvPr/>
        </p:nvSpPr>
        <p:spPr>
          <a:xfrm>
            <a:off x="6466369" y="3468082"/>
            <a:ext cx="201880" cy="1543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0D55156-DE21-2AB8-F5A0-28ED4FCA2971}"/>
              </a:ext>
            </a:extLst>
          </p:cNvPr>
          <p:cNvSpPr/>
          <p:nvPr/>
        </p:nvSpPr>
        <p:spPr>
          <a:xfrm>
            <a:off x="5348472" y="3156556"/>
            <a:ext cx="201880" cy="1543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9BC608A-5F53-6073-D936-DD13080F8D27}"/>
              </a:ext>
            </a:extLst>
          </p:cNvPr>
          <p:cNvSpPr/>
          <p:nvPr/>
        </p:nvSpPr>
        <p:spPr>
          <a:xfrm>
            <a:off x="5576582" y="3517562"/>
            <a:ext cx="201880" cy="1543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1BF7B72-ACFF-76A9-030D-D4808EF555BE}"/>
              </a:ext>
            </a:extLst>
          </p:cNvPr>
          <p:cNvSpPr/>
          <p:nvPr/>
        </p:nvSpPr>
        <p:spPr>
          <a:xfrm>
            <a:off x="4686795" y="3466103"/>
            <a:ext cx="201880" cy="1543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7236E6-F321-1585-FFAC-4E9473F7D7FB}"/>
              </a:ext>
            </a:extLst>
          </p:cNvPr>
          <p:cNvSpPr/>
          <p:nvPr/>
        </p:nvSpPr>
        <p:spPr>
          <a:xfrm>
            <a:off x="4041569" y="3856505"/>
            <a:ext cx="201880" cy="1543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EAFA49-12B1-B545-5DDF-91D9BE526632}"/>
              </a:ext>
            </a:extLst>
          </p:cNvPr>
          <p:cNvSpPr/>
          <p:nvPr/>
        </p:nvSpPr>
        <p:spPr>
          <a:xfrm>
            <a:off x="4007922" y="4453238"/>
            <a:ext cx="201880" cy="1543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722116-693C-BE07-2FA2-8FDC6B45ACE5}"/>
              </a:ext>
            </a:extLst>
          </p:cNvPr>
          <p:cNvSpPr/>
          <p:nvPr/>
        </p:nvSpPr>
        <p:spPr>
          <a:xfrm>
            <a:off x="3303320" y="4316672"/>
            <a:ext cx="201880" cy="1543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E622E53-03FA-FA12-2196-D88D48452555}"/>
              </a:ext>
            </a:extLst>
          </p:cNvPr>
          <p:cNvSpPr/>
          <p:nvPr/>
        </p:nvSpPr>
        <p:spPr>
          <a:xfrm>
            <a:off x="8607634" y="5225135"/>
            <a:ext cx="201880" cy="15437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EAE7EBE5-9A2F-D0C1-8844-E583D93AEC19}"/>
                  </a:ext>
                </a:extLst>
              </p:cNvPr>
              <p:cNvSpPr txBox="1"/>
              <p:nvPr/>
            </p:nvSpPr>
            <p:spPr>
              <a:xfrm>
                <a:off x="9218237" y="5557661"/>
                <a:ext cx="35028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EAE7EBE5-9A2F-D0C1-8844-E583D93AE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8237" y="5557661"/>
                <a:ext cx="350289" cy="369332"/>
              </a:xfrm>
              <a:prstGeom prst="rect">
                <a:avLst/>
              </a:prstGeom>
              <a:blipFill>
                <a:blip r:embed="rId2"/>
                <a:stretch>
                  <a:fillRect l="-17241" r="-13793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1AD83129-D4E0-9245-E204-D1EA802BD979}"/>
                  </a:ext>
                </a:extLst>
              </p:cNvPr>
              <p:cNvSpPr txBox="1"/>
              <p:nvPr/>
            </p:nvSpPr>
            <p:spPr>
              <a:xfrm>
                <a:off x="2154022" y="2848340"/>
                <a:ext cx="2413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𝒴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1AD83129-D4E0-9245-E204-D1EA802BD9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4022" y="2848340"/>
                <a:ext cx="241348" cy="276999"/>
              </a:xfrm>
              <a:prstGeom prst="rect">
                <a:avLst/>
              </a:prstGeom>
              <a:blipFill>
                <a:blip r:embed="rId3"/>
                <a:stretch>
                  <a:fillRect l="-25000" r="-25000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Forma Livre 24">
            <a:extLst>
              <a:ext uri="{FF2B5EF4-FFF2-40B4-BE49-F238E27FC236}">
                <a16:creationId xmlns:a16="http://schemas.microsoft.com/office/drawing/2014/main" id="{3D42120C-A419-8271-8FEA-5DD4AF69B0C2}"/>
              </a:ext>
            </a:extLst>
          </p:cNvPr>
          <p:cNvSpPr/>
          <p:nvPr/>
        </p:nvSpPr>
        <p:spPr>
          <a:xfrm>
            <a:off x="2885704" y="4073236"/>
            <a:ext cx="6222670" cy="932465"/>
          </a:xfrm>
          <a:custGeom>
            <a:avLst/>
            <a:gdLst>
              <a:gd name="connsiteX0" fmla="*/ 0 w 6222670"/>
              <a:gd name="connsiteY0" fmla="*/ 59377 h 932465"/>
              <a:gd name="connsiteX1" fmla="*/ 2339439 w 6222670"/>
              <a:gd name="connsiteY1" fmla="*/ 819398 h 932465"/>
              <a:gd name="connsiteX2" fmla="*/ 4037610 w 6222670"/>
              <a:gd name="connsiteY2" fmla="*/ 843148 h 932465"/>
              <a:gd name="connsiteX3" fmla="*/ 6222670 w 6222670"/>
              <a:gd name="connsiteY3" fmla="*/ 0 h 93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2670" h="932465">
                <a:moveTo>
                  <a:pt x="0" y="59377"/>
                </a:moveTo>
                <a:cubicBezTo>
                  <a:pt x="833252" y="374073"/>
                  <a:pt x="1666504" y="688770"/>
                  <a:pt x="2339439" y="819398"/>
                </a:cubicBezTo>
                <a:cubicBezTo>
                  <a:pt x="3012374" y="950027"/>
                  <a:pt x="3390405" y="979714"/>
                  <a:pt x="4037610" y="843148"/>
                </a:cubicBezTo>
                <a:cubicBezTo>
                  <a:pt x="4684815" y="706582"/>
                  <a:pt x="5453742" y="353291"/>
                  <a:pt x="6222670" y="0"/>
                </a:cubicBezTo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orma Livre 25">
            <a:extLst>
              <a:ext uri="{FF2B5EF4-FFF2-40B4-BE49-F238E27FC236}">
                <a16:creationId xmlns:a16="http://schemas.microsoft.com/office/drawing/2014/main" id="{783AF0E3-10CC-8A17-55BC-4CD995B0FA14}"/>
              </a:ext>
            </a:extLst>
          </p:cNvPr>
          <p:cNvSpPr/>
          <p:nvPr/>
        </p:nvSpPr>
        <p:spPr>
          <a:xfrm>
            <a:off x="2897579" y="4077313"/>
            <a:ext cx="6222670" cy="684692"/>
          </a:xfrm>
          <a:custGeom>
            <a:avLst/>
            <a:gdLst>
              <a:gd name="connsiteX0" fmla="*/ 0 w 6222670"/>
              <a:gd name="connsiteY0" fmla="*/ 684692 h 684692"/>
              <a:gd name="connsiteX1" fmla="*/ 2363190 w 6222670"/>
              <a:gd name="connsiteY1" fmla="*/ 55300 h 684692"/>
              <a:gd name="connsiteX2" fmla="*/ 3669476 w 6222670"/>
              <a:gd name="connsiteY2" fmla="*/ 90926 h 684692"/>
              <a:gd name="connsiteX3" fmla="*/ 6222670 w 6222670"/>
              <a:gd name="connsiteY3" fmla="*/ 577814 h 68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2670" h="684692">
                <a:moveTo>
                  <a:pt x="0" y="684692"/>
                </a:moveTo>
                <a:cubicBezTo>
                  <a:pt x="875805" y="419476"/>
                  <a:pt x="1751611" y="154261"/>
                  <a:pt x="2363190" y="55300"/>
                </a:cubicBezTo>
                <a:cubicBezTo>
                  <a:pt x="2974769" y="-43661"/>
                  <a:pt x="3026229" y="3840"/>
                  <a:pt x="3669476" y="90926"/>
                </a:cubicBezTo>
                <a:cubicBezTo>
                  <a:pt x="4312723" y="178012"/>
                  <a:pt x="5267696" y="377913"/>
                  <a:pt x="6222670" y="577814"/>
                </a:cubicBezTo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orma Livre 26">
            <a:extLst>
              <a:ext uri="{FF2B5EF4-FFF2-40B4-BE49-F238E27FC236}">
                <a16:creationId xmlns:a16="http://schemas.microsoft.com/office/drawing/2014/main" id="{0F068F33-3D8A-2F46-F6AD-3B43D791FBDC}"/>
              </a:ext>
            </a:extLst>
          </p:cNvPr>
          <p:cNvSpPr/>
          <p:nvPr/>
        </p:nvSpPr>
        <p:spPr>
          <a:xfrm>
            <a:off x="2992582" y="3326706"/>
            <a:ext cx="5747657" cy="1993439"/>
          </a:xfrm>
          <a:custGeom>
            <a:avLst/>
            <a:gdLst>
              <a:gd name="connsiteX0" fmla="*/ 0 w 5747657"/>
              <a:gd name="connsiteY0" fmla="*/ 1910312 h 1993439"/>
              <a:gd name="connsiteX1" fmla="*/ 1080654 w 5747657"/>
              <a:gd name="connsiteY1" fmla="*/ 556525 h 1993439"/>
              <a:gd name="connsiteX2" fmla="*/ 2173184 w 5747657"/>
              <a:gd name="connsiteY2" fmla="*/ 45886 h 1993439"/>
              <a:gd name="connsiteX3" fmla="*/ 3028208 w 5747657"/>
              <a:gd name="connsiteY3" fmla="*/ 45886 h 1993439"/>
              <a:gd name="connsiteX4" fmla="*/ 3954483 w 5747657"/>
              <a:gd name="connsiteY4" fmla="*/ 235891 h 1993439"/>
              <a:gd name="connsiteX5" fmla="*/ 4678878 w 5747657"/>
              <a:gd name="connsiteY5" fmla="*/ 568400 h 1993439"/>
              <a:gd name="connsiteX6" fmla="*/ 5450774 w 5747657"/>
              <a:gd name="connsiteY6" fmla="*/ 1316546 h 1993439"/>
              <a:gd name="connsiteX7" fmla="*/ 5747657 w 5747657"/>
              <a:gd name="connsiteY7" fmla="*/ 1993439 h 1993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47657" h="1993439">
                <a:moveTo>
                  <a:pt x="0" y="1910312"/>
                </a:moveTo>
                <a:cubicBezTo>
                  <a:pt x="359228" y="1388787"/>
                  <a:pt x="718457" y="867263"/>
                  <a:pt x="1080654" y="556525"/>
                </a:cubicBezTo>
                <a:cubicBezTo>
                  <a:pt x="1442851" y="245787"/>
                  <a:pt x="1848592" y="130992"/>
                  <a:pt x="2173184" y="45886"/>
                </a:cubicBezTo>
                <a:cubicBezTo>
                  <a:pt x="2497776" y="-39221"/>
                  <a:pt x="2731325" y="14219"/>
                  <a:pt x="3028208" y="45886"/>
                </a:cubicBezTo>
                <a:cubicBezTo>
                  <a:pt x="3325091" y="77553"/>
                  <a:pt x="3679371" y="148805"/>
                  <a:pt x="3954483" y="235891"/>
                </a:cubicBezTo>
                <a:cubicBezTo>
                  <a:pt x="4229595" y="322977"/>
                  <a:pt x="4429496" y="388291"/>
                  <a:pt x="4678878" y="568400"/>
                </a:cubicBezTo>
                <a:cubicBezTo>
                  <a:pt x="4928260" y="748509"/>
                  <a:pt x="5272644" y="1079039"/>
                  <a:pt x="5450774" y="1316546"/>
                </a:cubicBezTo>
                <a:cubicBezTo>
                  <a:pt x="5628904" y="1554052"/>
                  <a:pt x="5688280" y="1773745"/>
                  <a:pt x="5747657" y="1993439"/>
                </a:cubicBezTo>
              </a:path>
            </a:pathLst>
          </a:cu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A6C52AE1-3426-D7F5-EB42-103DE2172C5C}"/>
              </a:ext>
            </a:extLst>
          </p:cNvPr>
          <p:cNvGrpSpPr/>
          <p:nvPr/>
        </p:nvGrpSpPr>
        <p:grpSpPr>
          <a:xfrm>
            <a:off x="237468" y="2992582"/>
            <a:ext cx="1916555" cy="2565079"/>
            <a:chOff x="237468" y="2992582"/>
            <a:chExt cx="1916555" cy="2565079"/>
          </a:xfrm>
        </p:grpSpPr>
        <p:sp>
          <p:nvSpPr>
            <p:cNvPr id="28" name="Chaveta à Esquerda 27">
              <a:extLst>
                <a:ext uri="{FF2B5EF4-FFF2-40B4-BE49-F238E27FC236}">
                  <a16:creationId xmlns:a16="http://schemas.microsoft.com/office/drawing/2014/main" id="{441C3300-E6A7-EDBB-D82C-68B9FF8443D7}"/>
                </a:ext>
              </a:extLst>
            </p:cNvPr>
            <p:cNvSpPr/>
            <p:nvPr/>
          </p:nvSpPr>
          <p:spPr>
            <a:xfrm>
              <a:off x="1795157" y="2992582"/>
              <a:ext cx="358866" cy="2565079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C8A1774D-EB29-8C16-227B-003D7059D8B4}"/>
                </a:ext>
              </a:extLst>
            </p:cNvPr>
            <p:cNvSpPr txBox="1"/>
            <p:nvPr/>
          </p:nvSpPr>
          <p:spPr>
            <a:xfrm>
              <a:off x="237468" y="4055488"/>
              <a:ext cx="13676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Regression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5AED0920-D395-E5EB-758E-E990D9826A38}"/>
              </a:ext>
            </a:extLst>
          </p:cNvPr>
          <p:cNvGrpSpPr/>
          <p:nvPr/>
        </p:nvGrpSpPr>
        <p:grpSpPr>
          <a:xfrm>
            <a:off x="199437" y="3188913"/>
            <a:ext cx="9267491" cy="2125649"/>
            <a:chOff x="199437" y="3188913"/>
            <a:chExt cx="9267491" cy="2125649"/>
          </a:xfrm>
        </p:grpSpPr>
        <p:cxnSp>
          <p:nvCxnSpPr>
            <p:cNvPr id="32" name="Conexão Reta 31">
              <a:extLst>
                <a:ext uri="{FF2B5EF4-FFF2-40B4-BE49-F238E27FC236}">
                  <a16:creationId xmlns:a16="http://schemas.microsoft.com/office/drawing/2014/main" id="{5BD177A4-08D3-6FEB-21F1-33C25870204E}"/>
                </a:ext>
              </a:extLst>
            </p:cNvPr>
            <p:cNvCxnSpPr/>
            <p:nvPr/>
          </p:nvCxnSpPr>
          <p:spPr>
            <a:xfrm>
              <a:off x="2293772" y="4787507"/>
              <a:ext cx="717315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xão Reta 32">
              <a:extLst>
                <a:ext uri="{FF2B5EF4-FFF2-40B4-BE49-F238E27FC236}">
                  <a16:creationId xmlns:a16="http://schemas.microsoft.com/office/drawing/2014/main" id="{032F3663-37CE-BE6D-1F6A-6FF7381E9E87}"/>
                </a:ext>
              </a:extLst>
            </p:cNvPr>
            <p:cNvCxnSpPr/>
            <p:nvPr/>
          </p:nvCxnSpPr>
          <p:spPr>
            <a:xfrm>
              <a:off x="2276842" y="3754576"/>
              <a:ext cx="7173156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403FA360-C7D1-89AA-20BD-C32B4BA7C3F4}"/>
                </a:ext>
              </a:extLst>
            </p:cNvPr>
            <p:cNvSpPr txBox="1"/>
            <p:nvPr/>
          </p:nvSpPr>
          <p:spPr>
            <a:xfrm>
              <a:off x="199437" y="4067071"/>
              <a:ext cx="16433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Classification</a:t>
              </a:r>
            </a:p>
          </p:txBody>
        </p: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6B9DAEFF-1B7D-8B58-7900-5051DD1A1082}"/>
                </a:ext>
              </a:extLst>
            </p:cNvPr>
            <p:cNvSpPr txBox="1"/>
            <p:nvPr/>
          </p:nvSpPr>
          <p:spPr>
            <a:xfrm>
              <a:off x="1815584" y="4945230"/>
              <a:ext cx="607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Cat</a:t>
              </a: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5348312-05E8-FD6B-B888-CA7FA73B9DC9}"/>
                </a:ext>
              </a:extLst>
            </p:cNvPr>
            <p:cNvSpPr txBox="1"/>
            <p:nvPr/>
          </p:nvSpPr>
          <p:spPr>
            <a:xfrm>
              <a:off x="1842836" y="4034034"/>
              <a:ext cx="5533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Bat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956C109F-97D7-7CA5-366B-8F09D18EBD7B}"/>
                </a:ext>
              </a:extLst>
            </p:cNvPr>
            <p:cNvSpPr txBox="1"/>
            <p:nvPr/>
          </p:nvSpPr>
          <p:spPr>
            <a:xfrm>
              <a:off x="1822841" y="3188913"/>
              <a:ext cx="662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Dog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3946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F403D2-588F-F444-A78C-D1BEB2DB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Algorithms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8171D2A-94F4-334E-AD40-004A49345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 err="1"/>
              <a:t>Support-vector</a:t>
            </a:r>
            <a:r>
              <a:rPr lang="pt-PT" dirty="0"/>
              <a:t> </a:t>
            </a:r>
            <a:r>
              <a:rPr lang="pt-PT" dirty="0" err="1"/>
              <a:t>machines</a:t>
            </a:r>
            <a:r>
              <a:rPr lang="pt-PT" dirty="0"/>
              <a:t>.</a:t>
            </a:r>
          </a:p>
          <a:p>
            <a:r>
              <a:rPr lang="pt-PT" dirty="0"/>
              <a:t>Linear </a:t>
            </a:r>
            <a:r>
              <a:rPr lang="pt-PT" dirty="0" err="1"/>
              <a:t>regression</a:t>
            </a:r>
            <a:r>
              <a:rPr lang="pt-PT" dirty="0"/>
              <a:t>.</a:t>
            </a:r>
          </a:p>
          <a:p>
            <a:r>
              <a:rPr lang="pt-PT" dirty="0" err="1"/>
              <a:t>Random</a:t>
            </a:r>
            <a:r>
              <a:rPr lang="pt-PT" dirty="0"/>
              <a:t> </a:t>
            </a:r>
            <a:r>
              <a:rPr lang="pt-PT" dirty="0" err="1"/>
              <a:t>forest</a:t>
            </a:r>
            <a:r>
              <a:rPr lang="pt-PT" dirty="0"/>
              <a:t>.</a:t>
            </a:r>
          </a:p>
          <a:p>
            <a:r>
              <a:rPr lang="pt-PT" dirty="0" err="1"/>
              <a:t>Naive</a:t>
            </a:r>
            <a:r>
              <a:rPr lang="pt-PT" dirty="0"/>
              <a:t> </a:t>
            </a:r>
            <a:r>
              <a:rPr lang="pt-PT" dirty="0" err="1"/>
              <a:t>Bayes</a:t>
            </a:r>
            <a:r>
              <a:rPr lang="pt-PT" dirty="0"/>
              <a:t>.</a:t>
            </a:r>
          </a:p>
          <a:p>
            <a:r>
              <a:rPr lang="pt-PT" dirty="0"/>
              <a:t>Linear </a:t>
            </a:r>
            <a:r>
              <a:rPr lang="pt-PT" dirty="0" err="1"/>
              <a:t>discriminant</a:t>
            </a:r>
            <a:r>
              <a:rPr lang="pt-PT" dirty="0"/>
              <a:t> </a:t>
            </a:r>
            <a:r>
              <a:rPr lang="pt-PT" dirty="0" err="1"/>
              <a:t>analysis</a:t>
            </a:r>
            <a:r>
              <a:rPr lang="pt-PT" dirty="0"/>
              <a:t>.</a:t>
            </a:r>
          </a:p>
          <a:p>
            <a:r>
              <a:rPr lang="pt-PT" dirty="0" err="1"/>
              <a:t>Decision</a:t>
            </a:r>
            <a:r>
              <a:rPr lang="pt-PT" dirty="0"/>
              <a:t> </a:t>
            </a:r>
            <a:r>
              <a:rPr lang="pt-PT" dirty="0" err="1"/>
              <a:t>trees</a:t>
            </a:r>
            <a:r>
              <a:rPr lang="pt-PT" dirty="0"/>
              <a:t>.</a:t>
            </a:r>
          </a:p>
          <a:p>
            <a:r>
              <a:rPr lang="pt-PT" dirty="0"/>
              <a:t>K-</a:t>
            </a:r>
            <a:r>
              <a:rPr lang="pt-PT" dirty="0" err="1"/>
              <a:t>nearest</a:t>
            </a:r>
            <a:r>
              <a:rPr lang="pt-PT" dirty="0"/>
              <a:t> </a:t>
            </a:r>
            <a:r>
              <a:rPr lang="pt-PT" dirty="0" err="1"/>
              <a:t>neighbor</a:t>
            </a:r>
            <a:r>
              <a:rPr lang="pt-PT" dirty="0"/>
              <a:t> </a:t>
            </a:r>
            <a:r>
              <a:rPr lang="pt-PT" dirty="0" err="1"/>
              <a:t>algorithm</a:t>
            </a:r>
            <a:r>
              <a:rPr lang="pt-PT" dirty="0"/>
              <a:t>.</a:t>
            </a:r>
          </a:p>
          <a:p>
            <a:r>
              <a:rPr lang="pt-PT" dirty="0"/>
              <a:t>Artificial Neural Networks</a:t>
            </a:r>
          </a:p>
          <a:p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E41E1F2-F1CD-E94E-B476-78AC7354D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399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B58C4-9EBD-7C4B-B16E-3A029149A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542918" cy="1400530"/>
          </a:xfrm>
        </p:spPr>
        <p:txBody>
          <a:bodyPr/>
          <a:lstStyle/>
          <a:p>
            <a:r>
              <a:rPr lang="en-GB" dirty="0"/>
              <a:t>Types of ML - </a:t>
            </a:r>
            <a:r>
              <a:rPr lang="en-GB" b="1" dirty="0"/>
              <a:t>Unsupervised Learning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28ABA78A-5918-324C-BCBA-7573131268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ts val="3600"/>
                  </a:lnSpc>
                </a:pPr>
                <a:r>
                  <a:rPr lang="en-GB" b="1" dirty="0"/>
                  <a:t>Definition:</a:t>
                </a:r>
                <a:br>
                  <a:rPr lang="en-GB" b="1" dirty="0"/>
                </a:br>
                <a:r>
                  <a:rPr lang="pt-PT" dirty="0" err="1"/>
                  <a:t>Given</a:t>
                </a:r>
                <a:r>
                  <a:rPr lang="pt-PT" dirty="0"/>
                  <a:t> </a:t>
                </a:r>
                <a:r>
                  <a:rPr lang="pt-PT" dirty="0" err="1"/>
                  <a:t>an</a:t>
                </a:r>
                <a:r>
                  <a:rPr lang="pt-PT" dirty="0"/>
                  <a:t> </a:t>
                </a:r>
                <a:r>
                  <a:rPr lang="pt-PT" b="1" dirty="0" err="1"/>
                  <a:t>unlabelled</a:t>
                </a:r>
                <a:r>
                  <a:rPr lang="pt-PT" b="1" dirty="0"/>
                  <a:t> data set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⋯,</m:t>
                        </m:r>
                        <m:sSup>
                          <m:sSupPr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</m:e>
                    </m:d>
                  </m:oMath>
                </a14:m>
                <a:r>
                  <a:rPr lang="pt-PT" dirty="0"/>
                  <a:t> drawn </a:t>
                </a:r>
                <a:r>
                  <a:rPr lang="pt-PT" dirty="0" err="1"/>
                  <a:t>from</a:t>
                </a:r>
                <a:r>
                  <a:rPr lang="pt-PT" dirty="0"/>
                  <a:t> a </a:t>
                </a:r>
                <a:r>
                  <a:rPr lang="pt-PT" dirty="0" err="1"/>
                  <a:t>probability</a:t>
                </a:r>
                <a:r>
                  <a:rPr lang="pt-PT" dirty="0"/>
                  <a:t> </a:t>
                </a:r>
                <a:r>
                  <a:rPr lang="pt-PT" dirty="0" err="1"/>
                  <a:t>distribution</a:t>
                </a:r>
                <a:r>
                  <a:rPr lang="pt-PT" dirty="0"/>
                  <a:t>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PT" dirty="0"/>
                  <a:t>:</a:t>
                </a:r>
              </a:p>
              <a:p>
                <a:pPr lvl="1">
                  <a:lnSpc>
                    <a:spcPts val="3600"/>
                  </a:lnSpc>
                </a:pPr>
                <a:r>
                  <a:rPr lang="pt-PT" dirty="0" err="1"/>
                  <a:t>group</a:t>
                </a:r>
                <a:r>
                  <a:rPr lang="pt-PT" dirty="0"/>
                  <a:t> </a:t>
                </a:r>
                <a:r>
                  <a:rPr lang="pt-PT" dirty="0" err="1"/>
                  <a:t>the</a:t>
                </a:r>
                <a:r>
                  <a:rPr lang="pt-PT" dirty="0"/>
                  <a:t> </a:t>
                </a:r>
                <a:r>
                  <a:rPr lang="pt-PT" dirty="0" err="1"/>
                  <a:t>points</a:t>
                </a:r>
                <a:r>
                  <a:rPr lang="pt-PT" dirty="0"/>
                  <a:t> </a:t>
                </a:r>
                <a:r>
                  <a:rPr lang="pt-PT" dirty="0" err="1"/>
                  <a:t>according</a:t>
                </a:r>
                <a:r>
                  <a:rPr lang="pt-PT" dirty="0"/>
                  <a:t> to some </a:t>
                </a:r>
                <a:r>
                  <a:rPr lang="pt-PT" dirty="0" err="1"/>
                  <a:t>similarity</a:t>
                </a:r>
                <a:r>
                  <a:rPr lang="pt-PT" dirty="0"/>
                  <a:t> </a:t>
                </a:r>
                <a:r>
                  <a:rPr lang="pt-PT" dirty="0" err="1"/>
                  <a:t>measure</a:t>
                </a:r>
                <a:r>
                  <a:rPr lang="pt-PT" dirty="0"/>
                  <a:t> – </a:t>
                </a:r>
                <a:r>
                  <a:rPr lang="pt-PT" dirty="0" err="1"/>
                  <a:t>clustering</a:t>
                </a:r>
                <a:endParaRPr lang="pt-PT" dirty="0"/>
              </a:p>
              <a:p>
                <a:pPr lvl="1">
                  <a:lnSpc>
                    <a:spcPts val="3600"/>
                  </a:lnSpc>
                </a:pPr>
                <a:r>
                  <a:rPr lang="pt-PT" dirty="0" err="1"/>
                  <a:t>eliminate</a:t>
                </a:r>
                <a:r>
                  <a:rPr lang="pt-PT" dirty="0"/>
                  <a:t>/combine </a:t>
                </a:r>
                <a:r>
                  <a:rPr lang="pt-PT" dirty="0" err="1"/>
                  <a:t>features</a:t>
                </a:r>
                <a:r>
                  <a:rPr lang="pt-PT" dirty="0"/>
                  <a:t> in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pt-PT" dirty="0"/>
                  <a:t> – </a:t>
                </a:r>
                <a:r>
                  <a:rPr lang="pt-PT" dirty="0" err="1"/>
                  <a:t>dimensionality</a:t>
                </a:r>
                <a:r>
                  <a:rPr lang="pt-PT" dirty="0"/>
                  <a:t> </a:t>
                </a:r>
                <a:r>
                  <a:rPr lang="pt-PT" dirty="0" err="1"/>
                  <a:t>reduction</a:t>
                </a:r>
                <a:endParaRPr lang="pt-PT" dirty="0"/>
              </a:p>
              <a:p>
                <a:pPr lvl="1">
                  <a:lnSpc>
                    <a:spcPts val="3600"/>
                  </a:lnSpc>
                </a:pPr>
                <a:r>
                  <a:rPr lang="pt-PT" b="1" dirty="0" err="1"/>
                  <a:t>draw</a:t>
                </a:r>
                <a:r>
                  <a:rPr lang="pt-PT" b="1" dirty="0"/>
                  <a:t> a </a:t>
                </a:r>
                <a:r>
                  <a:rPr lang="pt-PT" b="1" dirty="0" err="1"/>
                  <a:t>new</a:t>
                </a:r>
                <a:r>
                  <a:rPr lang="pt-PT" b="1" dirty="0"/>
                  <a:t> sample </a:t>
                </a:r>
                <a:r>
                  <a:rPr lang="pt-PT" dirty="0" err="1"/>
                  <a:t>from</a:t>
                </a:r>
                <a:r>
                  <a:rPr lang="pt-PT" dirty="0"/>
                  <a:t>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– generative approach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28ABA78A-5918-324C-BCBA-7573131268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1728EF5-46A4-EC46-B33B-2720188B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794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8E8BCB-BEF9-264F-B14C-0FA9A4B90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err="1"/>
              <a:t>Unsupervised</a:t>
            </a:r>
            <a:r>
              <a:rPr lang="pt-PT" dirty="0"/>
              <a:t> </a:t>
            </a:r>
            <a:r>
              <a:rPr lang="pt-PT" dirty="0" err="1"/>
              <a:t>Learning</a:t>
            </a:r>
            <a:r>
              <a:rPr lang="pt-PT" dirty="0"/>
              <a:t> - </a:t>
            </a:r>
            <a:r>
              <a:rPr lang="pt-PT" dirty="0" err="1"/>
              <a:t>Clustering</a:t>
            </a:r>
            <a:endParaRPr lang="pt-PT" dirty="0"/>
          </a:p>
        </p:txBody>
      </p:sp>
      <p:sp>
        <p:nvSpPr>
          <p:cNvPr id="27" name="Marcador de Posição do Número do Diapositivo 26">
            <a:extLst>
              <a:ext uri="{FF2B5EF4-FFF2-40B4-BE49-F238E27FC236}">
                <a16:creationId xmlns:a16="http://schemas.microsoft.com/office/drawing/2014/main" id="{55D52A93-2F32-FD49-8B39-FEB5F84D5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0051FD-033D-D240-B7F2-D261016A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286988"/>
            <a:ext cx="5147247" cy="351064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3818580-3969-6444-9A6B-ED9106A13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87271"/>
            <a:ext cx="5014800" cy="35103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6045DB0-3CF0-0F43-9393-8CCA8E7C8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34" y="3042309"/>
            <a:ext cx="4989600" cy="35112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128B1BE-6A89-8045-AD79-E0B64851F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042309"/>
            <a:ext cx="5010652" cy="35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3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4C78C9-6B17-A446-51E6-3534F9924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 – </a:t>
            </a:r>
            <a:r>
              <a:rPr lang="en-GB" sz="3600" dirty="0"/>
              <a:t>Dimensionality Reduction</a:t>
            </a:r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EF0C151-BF41-E818-AC42-9A09F4192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F8EB69-6742-CF4B-2CB3-325592573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000" y="1853248"/>
            <a:ext cx="66040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82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2B3EBC-2D03-9F40-9EAE-4243FDABE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 - generative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3DC37E53-A576-F941-A137-4A53516F46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6112" y="2028470"/>
                <a:ext cx="3949640" cy="318479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b="1" dirty="0"/>
                  <a:t>Hypothesis guessing: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GB" dirty="0"/>
                  <a:t>In the range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1⋯100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en-GB" dirty="0"/>
                  <a:t>, the values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4,16,36,100</m:t>
                        </m:r>
                      </m:e>
                    </m:d>
                  </m:oMath>
                </a14:m>
                <a:r>
                  <a:rPr lang="en-GB" dirty="0"/>
                  <a:t> are given according to a (unknown) rule.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Generate another sample with the same rule.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3DC37E53-A576-F941-A137-4A53516F46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2" y="2028470"/>
                <a:ext cx="3949640" cy="3184798"/>
              </a:xfrm>
              <a:blipFill>
                <a:blip r:embed="rId2"/>
                <a:stretch>
                  <a:fillRect l="-1282" t="-1984" b="-19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F932B64-42F4-B94E-BD32-8E4889892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1B4C3F5-0FE9-B24F-8983-E99C2EB0A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667" y="1561606"/>
            <a:ext cx="7004795" cy="382006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9580804-056A-DB40-90CC-F908C2FB43C6}"/>
              </a:ext>
            </a:extLst>
          </p:cNvPr>
          <p:cNvSpPr/>
          <p:nvPr/>
        </p:nvSpPr>
        <p:spPr>
          <a:xfrm>
            <a:off x="4845132" y="1841372"/>
            <a:ext cx="2232562" cy="3443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52B73B7-7DB8-BA40-9556-E81B6AE41A28}"/>
              </a:ext>
            </a:extLst>
          </p:cNvPr>
          <p:cNvSpPr/>
          <p:nvPr/>
        </p:nvSpPr>
        <p:spPr>
          <a:xfrm>
            <a:off x="7203783" y="1841371"/>
            <a:ext cx="2232562" cy="3443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3419541-669B-E342-A2AA-BB95AE277E1B}"/>
              </a:ext>
            </a:extLst>
          </p:cNvPr>
          <p:cNvSpPr/>
          <p:nvPr/>
        </p:nvSpPr>
        <p:spPr>
          <a:xfrm>
            <a:off x="9513122" y="1841370"/>
            <a:ext cx="2232562" cy="3443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624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B0338A-C33F-5349-81FC-990D76CE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Material de Consulta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63EA60F-FDF7-2B4F-97C2-C8280EE22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Maria </a:t>
            </a:r>
            <a:r>
              <a:rPr lang="pt-PT" dirty="0" err="1"/>
              <a:t>Schuld</a:t>
            </a:r>
            <a:r>
              <a:rPr lang="pt-PT" dirty="0"/>
              <a:t>,   Francesco </a:t>
            </a:r>
            <a:r>
              <a:rPr lang="pt-PT" dirty="0" err="1"/>
              <a:t>Petruccione</a:t>
            </a:r>
            <a:br>
              <a:rPr lang="pt-PT" dirty="0"/>
            </a:br>
            <a:r>
              <a:rPr lang="pt-PT" dirty="0"/>
              <a:t>“</a:t>
            </a:r>
            <a:r>
              <a:rPr lang="pt-PT" b="1" i="1" dirty="0" err="1"/>
              <a:t>Machine</a:t>
            </a:r>
            <a:r>
              <a:rPr lang="pt-PT" b="1" i="1" dirty="0"/>
              <a:t> </a:t>
            </a:r>
            <a:r>
              <a:rPr lang="pt-PT" b="1" i="1" dirty="0" err="1"/>
              <a:t>Learning</a:t>
            </a:r>
            <a:r>
              <a:rPr lang="pt-PT" b="1" i="1" dirty="0"/>
              <a:t> </a:t>
            </a:r>
            <a:r>
              <a:rPr lang="pt-PT" b="1" i="1" dirty="0" err="1"/>
              <a:t>with</a:t>
            </a:r>
            <a:r>
              <a:rPr lang="pt-PT" b="1" i="1" dirty="0"/>
              <a:t> Quantum </a:t>
            </a:r>
            <a:r>
              <a:rPr lang="pt-PT" b="1" i="1" dirty="0" err="1"/>
              <a:t>Computers</a:t>
            </a:r>
            <a:r>
              <a:rPr lang="pt-PT" dirty="0"/>
              <a:t>”</a:t>
            </a:r>
            <a:br>
              <a:rPr lang="pt-PT" dirty="0"/>
            </a:br>
            <a:r>
              <a:rPr lang="pt-PT" dirty="0"/>
              <a:t>Cap. 2</a:t>
            </a:r>
            <a:endParaRPr lang="en-GB" dirty="0"/>
          </a:p>
          <a:p>
            <a:endParaRPr lang="en-GB" dirty="0"/>
          </a:p>
          <a:p>
            <a:r>
              <a:rPr lang="en-GB" dirty="0"/>
              <a:t>Luís G. Serrano</a:t>
            </a:r>
            <a:br>
              <a:rPr lang="pt-PT" dirty="0"/>
            </a:br>
            <a:r>
              <a:rPr lang="pt-PT" dirty="0"/>
              <a:t>“</a:t>
            </a:r>
            <a:r>
              <a:rPr lang="en-GB" b="1" dirty="0"/>
              <a:t>grokking </a:t>
            </a:r>
            <a:r>
              <a:rPr lang="pt-PT" b="1" i="1" dirty="0" err="1"/>
              <a:t>Machine</a:t>
            </a:r>
            <a:r>
              <a:rPr lang="pt-PT" b="1" i="1" dirty="0"/>
              <a:t> </a:t>
            </a:r>
            <a:r>
              <a:rPr lang="pt-PT" b="1" i="1" dirty="0" err="1"/>
              <a:t>Learning</a:t>
            </a:r>
            <a:r>
              <a:rPr lang="pt-PT" dirty="0"/>
              <a:t>”  </a:t>
            </a:r>
            <a:br>
              <a:rPr lang="pt-PT" dirty="0"/>
            </a:br>
            <a:r>
              <a:rPr lang="pt-PT" dirty="0"/>
              <a:t>Caps. 2, 3, 4, 5, 6, 7 e apêndice B</a:t>
            </a:r>
            <a:br>
              <a:rPr lang="pt-PT" dirty="0"/>
            </a:b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E8ED1B5-C649-7945-8A37-F2DF2187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29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2B3EBC-2D03-9F40-9EAE-4243FDABE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67687"/>
          </a:xfrm>
        </p:spPr>
        <p:txBody>
          <a:bodyPr/>
          <a:lstStyle/>
          <a:p>
            <a:r>
              <a:rPr lang="en-GB" dirty="0"/>
              <a:t>Unsupervised Learning - generative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F932B64-42F4-B94E-BD32-8E4889892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DC0E28DE-1A82-8B40-6C3F-335CDC885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750" y="1592253"/>
            <a:ext cx="1729087" cy="521989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DALL-E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EBF060B-BD7F-1C76-EEB9-A6668C571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157958"/>
            <a:ext cx="3679274" cy="43560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A627B80-09BF-1351-38C7-EC67DCA44F32}"/>
              </a:ext>
            </a:extLst>
          </p:cNvPr>
          <p:cNvSpPr txBox="1"/>
          <p:nvPr/>
        </p:nvSpPr>
        <p:spPr>
          <a:xfrm>
            <a:off x="4809507" y="1788626"/>
            <a:ext cx="702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0" i="0" u="sng" dirty="0">
                <a:solidFill>
                  <a:srgbClr val="ECECF1"/>
                </a:solidFill>
                <a:effectLst/>
                <a:latin typeface="Söhne"/>
              </a:rPr>
              <a:t>podes escrever a receita de bacalhau à Brás no estilo de Luís de Camões?</a:t>
            </a:r>
            <a:endParaRPr lang="en-GB" u="sng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8DF5211-3D46-0331-0231-D81A6FCB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124" y="2185900"/>
            <a:ext cx="3567875" cy="2887749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02F7984A-87A7-EE79-905B-1F28D1A126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3639" y="3368043"/>
            <a:ext cx="3701033" cy="2887749"/>
          </a:xfrm>
          <a:prstGeom prst="rect">
            <a:avLst/>
          </a:prstGeom>
        </p:spPr>
      </p:pic>
      <p:sp>
        <p:nvSpPr>
          <p:cNvPr id="16" name="Marcador de Posição de Conteúdo 5">
            <a:extLst>
              <a:ext uri="{FF2B5EF4-FFF2-40B4-BE49-F238E27FC236}">
                <a16:creationId xmlns:a16="http://schemas.microsoft.com/office/drawing/2014/main" id="{97EEAC6F-5B58-B0B0-528A-18F3023A041B}"/>
              </a:ext>
            </a:extLst>
          </p:cNvPr>
          <p:cNvSpPr txBox="1">
            <a:spLocks/>
          </p:cNvSpPr>
          <p:nvPr/>
        </p:nvSpPr>
        <p:spPr>
          <a:xfrm>
            <a:off x="7263455" y="1388946"/>
            <a:ext cx="1729087" cy="521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GB" dirty="0"/>
              <a:t>Chat GPT</a:t>
            </a:r>
          </a:p>
        </p:txBody>
      </p:sp>
    </p:spTree>
    <p:extLst>
      <p:ext uri="{BB962C8B-B14F-4D97-AF65-F5344CB8AC3E}">
        <p14:creationId xmlns:p14="http://schemas.microsoft.com/office/powerpoint/2010/main" val="1241754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73CAD-F935-BA41-86B2-5896785F7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566668" cy="1400530"/>
          </a:xfrm>
        </p:spPr>
        <p:txBody>
          <a:bodyPr/>
          <a:lstStyle/>
          <a:p>
            <a:r>
              <a:rPr lang="en-GB" dirty="0"/>
              <a:t>Types of ML - </a:t>
            </a:r>
            <a:r>
              <a:rPr lang="en-GB" sz="4000" b="1" dirty="0"/>
              <a:t>Reinforcement Learning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C91311D9-4BFC-5847-AEA9-B4EA17EA5C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1436" y="1379767"/>
            <a:ext cx="8946541" cy="1921573"/>
          </a:xfrm>
        </p:spPr>
        <p:txBody>
          <a:bodyPr/>
          <a:lstStyle/>
          <a:p>
            <a:r>
              <a:rPr lang="en-GB" dirty="0"/>
              <a:t>The agent learns good strategies by trial and error.</a:t>
            </a:r>
            <a:br>
              <a:rPr lang="en-GB" dirty="0"/>
            </a:br>
            <a:r>
              <a:rPr lang="en-GB" dirty="0"/>
              <a:t>Every time it acts on the environment it receives a reward.</a:t>
            </a:r>
            <a:br>
              <a:rPr lang="en-GB" dirty="0"/>
            </a:br>
            <a:r>
              <a:rPr lang="en-GB" dirty="0"/>
              <a:t>A good strategy maximizes the total received reward.</a:t>
            </a:r>
          </a:p>
          <a:p>
            <a:r>
              <a:rPr lang="en-GB" dirty="0"/>
              <a:t>The agent might learn a policy, indicating, for each state, which action will maximize the total (expected) reward.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4E93C99-EE28-084B-8FE9-58373D58D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pic>
        <p:nvPicPr>
          <p:cNvPr id="1028" name="Picture 4" descr="The secrets behind Reinforcement Learning | AI Summer">
            <a:extLst>
              <a:ext uri="{FF2B5EF4-FFF2-40B4-BE49-F238E27FC236}">
                <a16:creationId xmlns:a16="http://schemas.microsoft.com/office/drawing/2014/main" id="{77E18078-9948-EC46-A9EA-54EF851EA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11" y="3301340"/>
            <a:ext cx="6818168" cy="307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chess match in progress - chess board imagens e fotografias de stock">
            <a:extLst>
              <a:ext uri="{FF2B5EF4-FFF2-40B4-BE49-F238E27FC236}">
                <a16:creationId xmlns:a16="http://schemas.microsoft.com/office/drawing/2014/main" id="{8C2957B5-6CB7-6F44-87E8-159FA2656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950" y="3301340"/>
            <a:ext cx="4131623" cy="303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95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788D914-1929-C47A-6691-246168E57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7200" dirty="0"/>
              <a:t>Regression</a:t>
            </a:r>
          </a:p>
        </p:txBody>
      </p:sp>
      <p:sp>
        <p:nvSpPr>
          <p:cNvPr id="6" name="Marcador de Posição do Texto 5">
            <a:extLst>
              <a:ext uri="{FF2B5EF4-FFF2-40B4-BE49-F238E27FC236}">
                <a16:creationId xmlns:a16="http://schemas.microsoft.com/office/drawing/2014/main" id="{9184FE0D-69FC-804A-7A28-FB5B62985B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ADA579E-F689-611B-E91A-5C909525C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803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049AED-96F2-C8D3-E7BF-8F0A079E1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Learning: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A03FBF1F-79EA-9957-C273-329C93A338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6111" y="1519882"/>
                <a:ext cx="10682289" cy="4728518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ts val="3300"/>
                  </a:lnSpc>
                  <a:spcAft>
                    <a:spcPts val="1200"/>
                  </a:spcAft>
                </a:pPr>
                <a:r>
                  <a:rPr lang="en-GB" sz="2400" dirty="0"/>
                  <a:t>Problem:</a:t>
                </a:r>
                <a:br>
                  <a:rPr lang="en-GB" sz="2400" dirty="0"/>
                </a:br>
                <a:r>
                  <a:rPr lang="en-GB" sz="2400" dirty="0"/>
                  <a:t>given a labelled dataset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GB" sz="2400" dirty="0"/>
                  <a:t>, taken from an unknown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GB" sz="2400" dirty="0"/>
                  <a:t>, </a:t>
                </a:r>
                <a:r>
                  <a:rPr lang="en-GB" sz="2400" b="1" dirty="0"/>
                  <a:t>learn</a:t>
                </a:r>
                <a:r>
                  <a:rPr lang="en-GB" sz="2400" dirty="0"/>
                  <a:t> a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PT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pt-PT" sz="24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GB" sz="2400" dirty="0"/>
                  <a:t> which approximates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400" dirty="0"/>
                  <a:t> and allows predicting </a:t>
                </a:r>
                <a14:m>
                  <m:oMath xmlns:m="http://schemas.openxmlformats.org/officeDocument/2006/math"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pt-PT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for previously unseen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2400" dirty="0"/>
                  <a:t>, i.e.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pt-PT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pPr>
                  <a:lnSpc>
                    <a:spcPts val="3300"/>
                  </a:lnSpc>
                  <a:spcAft>
                    <a:spcPts val="1200"/>
                  </a:spcAft>
                </a:pPr>
                <a:r>
                  <a:rPr lang="en-GB" sz="2400" dirty="0"/>
                  <a:t>Learnable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GB" sz="2400" dirty="0"/>
                  <a:t> are parameterized with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sz="2400" dirty="0"/>
                  <a:t> being a vector of parameters. </a:t>
                </a:r>
                <a:r>
                  <a:rPr lang="en-GB" sz="2400" b="1" dirty="0"/>
                  <a:t>For linear regression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sz="2400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pt-PT" sz="2400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P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P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pt-P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pt-P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GB" sz="2400" dirty="0"/>
                  <a:t>,</a:t>
                </a:r>
                <a:br>
                  <a:rPr lang="en-GB" sz="2400" dirty="0"/>
                </a:br>
                <a:r>
                  <a:rPr lang="en-GB" sz="2400" dirty="0"/>
                  <a:t>with the number of parameters </a:t>
                </a:r>
                <a14:m>
                  <m:oMath xmlns:m="http://schemas.openxmlformats.org/officeDocument/2006/math"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sz="2400" dirty="0"/>
                  <a:t>, n being the number of features</a:t>
                </a:r>
              </a:p>
              <a:p>
                <a:pPr>
                  <a:lnSpc>
                    <a:spcPts val="3300"/>
                  </a:lnSpc>
                </a:pPr>
                <a:r>
                  <a:rPr lang="en-GB" sz="2400" dirty="0"/>
                  <a:t>For </a:t>
                </a:r>
                <a:r>
                  <a:rPr lang="en-GB" sz="2400" dirty="0" err="1"/>
                  <a:t>uni</a:t>
                </a:r>
                <a:r>
                  <a:rPr lang="en-GB" sz="2400" dirty="0"/>
                  <a:t>-dimensional data (n=1) and linear regression lines are used: </a:t>
                </a:r>
              </a:p>
              <a:p>
                <a:pPr marL="0" indent="0" algn="ctr">
                  <a:lnSpc>
                    <a:spcPts val="33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A03FBF1F-79EA-9957-C273-329C93A338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1519882"/>
                <a:ext cx="10682289" cy="4728518"/>
              </a:xfrm>
              <a:blipFill>
                <a:blip r:embed="rId2"/>
                <a:stretch>
                  <a:fillRect l="-2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33F29F6-4EF4-B671-0707-C0BA4FCA2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6763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049AED-96F2-C8D3-E7BF-8F0A079E1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Learning: Regression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33F29F6-4EF4-B671-0707-C0BA4FCA2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CC35B3-92CF-8188-62D3-5C8286F36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8022" y="1437502"/>
            <a:ext cx="4660900" cy="4724400"/>
          </a:xfrm>
          <a:prstGeom prst="rect">
            <a:avLst/>
          </a:prstGeom>
        </p:spPr>
      </p:pic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0EB82411-F775-BA5D-7036-14AE9A3C9A7F}"/>
              </a:ext>
            </a:extLst>
          </p:cNvPr>
          <p:cNvCxnSpPr>
            <a:cxnSpLocks/>
          </p:cNvCxnSpPr>
          <p:nvPr/>
        </p:nvCxnSpPr>
        <p:spPr>
          <a:xfrm flipV="1">
            <a:off x="3558746" y="3225114"/>
            <a:ext cx="4003589" cy="1668162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8DFB9006-71BE-2C22-83AD-609FC435FA88}"/>
                  </a:ext>
                </a:extLst>
              </p:cNvPr>
              <p:cNvSpPr txBox="1"/>
              <p:nvPr/>
            </p:nvSpPr>
            <p:spPr>
              <a:xfrm>
                <a:off x="8927756" y="1946190"/>
                <a:ext cx="22125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8DFB9006-71BE-2C22-83AD-609FC435F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756" y="1946190"/>
                <a:ext cx="2212529" cy="369332"/>
              </a:xfrm>
              <a:prstGeom prst="rect">
                <a:avLst/>
              </a:prstGeom>
              <a:blipFill>
                <a:blip r:embed="rId3"/>
                <a:stretch>
                  <a:fillRect l="-2874" r="-575"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Agrupar 28">
            <a:extLst>
              <a:ext uri="{FF2B5EF4-FFF2-40B4-BE49-F238E27FC236}">
                <a16:creationId xmlns:a16="http://schemas.microsoft.com/office/drawing/2014/main" id="{CF7DEB58-9133-E37A-424B-2EA0F24FC1DF}"/>
              </a:ext>
            </a:extLst>
          </p:cNvPr>
          <p:cNvGrpSpPr/>
          <p:nvPr/>
        </p:nvGrpSpPr>
        <p:grpSpPr>
          <a:xfrm>
            <a:off x="1519993" y="3822909"/>
            <a:ext cx="1922166" cy="1070367"/>
            <a:chOff x="1519993" y="3822909"/>
            <a:chExt cx="1922166" cy="10703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6B9D11EC-1E62-A889-5B35-092489C10BE8}"/>
                    </a:ext>
                  </a:extLst>
                </p:cNvPr>
                <p:cNvSpPr txBox="1"/>
                <p:nvPr/>
              </p:nvSpPr>
              <p:spPr>
                <a:xfrm>
                  <a:off x="1519993" y="3822909"/>
                  <a:ext cx="38985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6B9D11EC-1E62-A889-5B35-092489C10B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9993" y="3822909"/>
                  <a:ext cx="38985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5625" r="-3125" b="-1290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Conexão Curva 12">
              <a:extLst>
                <a:ext uri="{FF2B5EF4-FFF2-40B4-BE49-F238E27FC236}">
                  <a16:creationId xmlns:a16="http://schemas.microsoft.com/office/drawing/2014/main" id="{D60E0731-A683-A741-E5C1-5637271B713F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1909843" y="4007575"/>
              <a:ext cx="1532316" cy="885701"/>
            </a:xfrm>
            <a:prstGeom prst="curvedConnector3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02910ED-F69A-061E-D0EF-F7D11B917673}"/>
              </a:ext>
            </a:extLst>
          </p:cNvPr>
          <p:cNvGrpSpPr/>
          <p:nvPr/>
        </p:nvGrpSpPr>
        <p:grpSpPr>
          <a:xfrm>
            <a:off x="5708822" y="3438983"/>
            <a:ext cx="3055548" cy="568592"/>
            <a:chOff x="5708822" y="3438983"/>
            <a:chExt cx="3055548" cy="568592"/>
          </a:xfrm>
        </p:grpSpPr>
        <p:cxnSp>
          <p:nvCxnSpPr>
            <p:cNvPr id="18" name="Conexão Reta 17">
              <a:extLst>
                <a:ext uri="{FF2B5EF4-FFF2-40B4-BE49-F238E27FC236}">
                  <a16:creationId xmlns:a16="http://schemas.microsoft.com/office/drawing/2014/main" id="{579EF33B-434B-1963-D408-08F527ECD016}"/>
                </a:ext>
              </a:extLst>
            </p:cNvPr>
            <p:cNvCxnSpPr>
              <a:cxnSpLocks/>
            </p:cNvCxnSpPr>
            <p:nvPr/>
          </p:nvCxnSpPr>
          <p:spPr>
            <a:xfrm>
              <a:off x="5708822" y="4007575"/>
              <a:ext cx="1396313" cy="0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xão Reta 18">
              <a:extLst>
                <a:ext uri="{FF2B5EF4-FFF2-40B4-BE49-F238E27FC236}">
                  <a16:creationId xmlns:a16="http://schemas.microsoft.com/office/drawing/2014/main" id="{EDAECD6F-5FE9-1D92-52A5-06BC294561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87229" y="3438983"/>
              <a:ext cx="17906" cy="568592"/>
            </a:xfrm>
            <a:prstGeom prst="line">
              <a:avLst/>
            </a:prstGeom>
            <a:ln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BCC669C9-1A62-17F8-E7C3-63CE5B7BD4D3}"/>
                    </a:ext>
                  </a:extLst>
                </p:cNvPr>
                <p:cNvSpPr txBox="1"/>
                <p:nvPr/>
              </p:nvSpPr>
              <p:spPr>
                <a:xfrm>
                  <a:off x="8374520" y="3638243"/>
                  <a:ext cx="389850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400" dirty="0"/>
                </a:p>
              </p:txBody>
            </p:sp>
          </mc:Choice>
          <mc:Fallback xmlns="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BCC669C9-1A62-17F8-E7C3-63CE5B7BD4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4520" y="3638243"/>
                  <a:ext cx="38985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15625" r="-3125" b="-16667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Conexão Curva 23">
              <a:extLst>
                <a:ext uri="{FF2B5EF4-FFF2-40B4-BE49-F238E27FC236}">
                  <a16:creationId xmlns:a16="http://schemas.microsoft.com/office/drawing/2014/main" id="{17CA6E6D-99BF-62DE-6D14-50B177B532A6}"/>
                </a:ext>
              </a:extLst>
            </p:cNvPr>
            <p:cNvCxnSpPr>
              <a:cxnSpLocks/>
              <a:stCxn id="23" idx="1"/>
            </p:cNvCxnSpPr>
            <p:nvPr/>
          </p:nvCxnSpPr>
          <p:spPr>
            <a:xfrm rot="10800000" flipV="1">
              <a:off x="7105138" y="3822909"/>
              <a:ext cx="1269383" cy="184666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Conexão Reta 29">
            <a:extLst>
              <a:ext uri="{FF2B5EF4-FFF2-40B4-BE49-F238E27FC236}">
                <a16:creationId xmlns:a16="http://schemas.microsoft.com/office/drawing/2014/main" id="{89D9037F-ABFB-5EF7-715E-407ABC621C39}"/>
              </a:ext>
            </a:extLst>
          </p:cNvPr>
          <p:cNvCxnSpPr>
            <a:cxnSpLocks/>
          </p:cNvCxnSpPr>
          <p:nvPr/>
        </p:nvCxnSpPr>
        <p:spPr>
          <a:xfrm flipV="1">
            <a:off x="3558745" y="1517689"/>
            <a:ext cx="4003590" cy="3902809"/>
          </a:xfrm>
          <a:prstGeom prst="line">
            <a:avLst/>
          </a:prstGeom>
          <a:ln w="3810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87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A9574D-F90B-EC27-1DA0-EF687A767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Regression: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A6B4BCCD-DA07-7D8B-8B78-6E8B8DC8106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GB" sz="28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Dtrain</a:t>
                </a:r>
                <a:r>
                  <a:rPr lang="en-GB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:r>
                  <a:rPr lang="en-GB" sz="28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Dtest</a:t>
                </a:r>
                <a:r>
                  <a:rPr lang="en-GB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= separate (D, fraction)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𝜃</m:t>
                    </m:r>
                  </m:oMath>
                </a14:m>
                <a:r>
                  <a:rPr lang="en-GB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= Initialize ()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Repeat many times</a:t>
                </a:r>
              </a:p>
              <a:p>
                <a:pPr marL="857250" lvl="1" indent="-457200">
                  <a:buFont typeface="+mj-lt"/>
                  <a:buAutoNum type="arabicPeriod"/>
                </a:pPr>
                <a:r>
                  <a:rPr lang="en-GB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take a subset Di from </a:t>
                </a:r>
                <a:r>
                  <a:rPr lang="en-GB" sz="2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Dtrain</a:t>
                </a:r>
                <a:endParaRPr lang="en-GB" sz="24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marL="85725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𝜃</m:t>
                    </m:r>
                  </m:oMath>
                </a14:m>
                <a:r>
                  <a:rPr lang="en-GB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new = </a:t>
                </a:r>
                <a:r>
                  <a:rPr lang="en-GB" sz="24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update_theta</a:t>
                </a:r>
                <a:r>
                  <a:rPr lang="en-GB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(Di,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𝜃</m:t>
                    </m:r>
                  </m:oMath>
                </a14:m>
                <a:r>
                  <a:rPr lang="en-GB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  <a:p>
                <a:pPr marL="85725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𝜃</m:t>
                    </m:r>
                  </m:oMath>
                </a14:m>
                <a:r>
                  <a:rPr lang="en-GB" sz="2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=</a:t>
                </a:r>
                <a:r>
                  <a:rPr lang="en-GB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𝜃</m:t>
                    </m:r>
                  </m:oMath>
                </a14:m>
                <a:r>
                  <a:rPr lang="en-GB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new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GB" sz="2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verify (</a:t>
                </a:r>
                <a:r>
                  <a:rPr lang="en-GB" sz="26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Dtest</a:t>
                </a:r>
                <a:r>
                  <a:rPr lang="en-GB" sz="2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𝜃</m:t>
                    </m:r>
                  </m:oMath>
                </a14:m>
                <a:r>
                  <a:rPr lang="en-GB" sz="2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A6B4BCCD-DA07-7D8B-8B78-6E8B8DC810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50" t="-15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B0A3798-656C-A9AB-7D87-814756477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0704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A9574D-F90B-EC27-1DA0-EF687A767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Regression: algorithm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6B4BCCD-DA07-7D8B-8B78-6E8B8DC81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30753"/>
            <a:ext cx="8946541" cy="59142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Dtrain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Dtest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= separate (D, 0.8)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B0A3798-656C-A9AB-7D87-814756477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Posição de Conteúdo 2">
                <a:extLst>
                  <a:ext uri="{FF2B5EF4-FFF2-40B4-BE49-F238E27FC236}">
                    <a16:creationId xmlns:a16="http://schemas.microsoft.com/office/drawing/2014/main" id="{99C5CEA9-B039-2980-09DA-5C4E621F02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4292" y="5211684"/>
                <a:ext cx="8946541" cy="6311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514350" indent="-514350">
                  <a:buFont typeface="+mj-lt"/>
                  <a:buAutoNum type="arabicPeriod" startAt="2"/>
                </a:pP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𝜃</m:t>
                    </m:r>
                  </m:oMath>
                </a14:m>
                <a:r>
                  <a:rPr lang="en-GB" sz="24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= Initialize ()</a:t>
                </a:r>
              </a:p>
            </p:txBody>
          </p:sp>
        </mc:Choice>
        <mc:Fallback xmlns="">
          <p:sp>
            <p:nvSpPr>
              <p:cNvPr id="5" name="Marcador de Posição de Conteúdo 2">
                <a:extLst>
                  <a:ext uri="{FF2B5EF4-FFF2-40B4-BE49-F238E27FC236}">
                    <a16:creationId xmlns:a16="http://schemas.microsoft.com/office/drawing/2014/main" id="{99C5CEA9-B039-2980-09DA-5C4E621F02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4292" y="5211684"/>
                <a:ext cx="8946541" cy="631125"/>
              </a:xfrm>
              <a:prstGeom prst="rect">
                <a:avLst/>
              </a:prstGeom>
              <a:blipFill>
                <a:blip r:embed="rId2"/>
                <a:stretch>
                  <a:fillRect l="-283" t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810BDA2B-D134-061B-61E0-A4DF30F90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887839"/>
            <a:ext cx="4608000" cy="302812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DB52E62-0F43-F88D-0FB1-CE9EB6877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2739" y="1876265"/>
            <a:ext cx="4608000" cy="3059555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BA67287-3059-2E5A-8156-058DE6A2B030}"/>
              </a:ext>
            </a:extLst>
          </p:cNvPr>
          <p:cNvGrpSpPr/>
          <p:nvPr/>
        </p:nvGrpSpPr>
        <p:grpSpPr>
          <a:xfrm>
            <a:off x="7253416" y="3965112"/>
            <a:ext cx="3768811" cy="421537"/>
            <a:chOff x="7253416" y="3965112"/>
            <a:chExt cx="3768811" cy="421537"/>
          </a:xfrm>
        </p:grpSpPr>
        <p:cxnSp>
          <p:nvCxnSpPr>
            <p:cNvPr id="9" name="Conexão Reta 8">
              <a:extLst>
                <a:ext uri="{FF2B5EF4-FFF2-40B4-BE49-F238E27FC236}">
                  <a16:creationId xmlns:a16="http://schemas.microsoft.com/office/drawing/2014/main" id="{FF27C3FB-A313-4C04-6ABA-B31F89B199A7}"/>
                </a:ext>
              </a:extLst>
            </p:cNvPr>
            <p:cNvCxnSpPr/>
            <p:nvPr/>
          </p:nvCxnSpPr>
          <p:spPr>
            <a:xfrm>
              <a:off x="7253416" y="4386649"/>
              <a:ext cx="3768811" cy="0"/>
            </a:xfrm>
            <a:prstGeom prst="line">
              <a:avLst/>
            </a:prstGeom>
            <a:ln w="38100">
              <a:solidFill>
                <a:srgbClr val="00B05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E8107D4A-B06F-29E4-ECD1-7D8FE36EF689}"/>
                </a:ext>
              </a:extLst>
            </p:cNvPr>
            <p:cNvSpPr txBox="1"/>
            <p:nvPr/>
          </p:nvSpPr>
          <p:spPr>
            <a:xfrm>
              <a:off x="10319906" y="3965112"/>
              <a:ext cx="6751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</a:rPr>
                <a:t>(0,0)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26BC03DE-2D18-A659-3D45-CAFA34DD446E}"/>
              </a:ext>
            </a:extLst>
          </p:cNvPr>
          <p:cNvGrpSpPr/>
          <p:nvPr/>
        </p:nvGrpSpPr>
        <p:grpSpPr>
          <a:xfrm>
            <a:off x="7253416" y="2813889"/>
            <a:ext cx="3741675" cy="979635"/>
            <a:chOff x="7253416" y="4386649"/>
            <a:chExt cx="3741675" cy="979635"/>
          </a:xfrm>
        </p:grpSpPr>
        <p:cxnSp>
          <p:nvCxnSpPr>
            <p:cNvPr id="13" name="Conexão Reta 12">
              <a:extLst>
                <a:ext uri="{FF2B5EF4-FFF2-40B4-BE49-F238E27FC236}">
                  <a16:creationId xmlns:a16="http://schemas.microsoft.com/office/drawing/2014/main" id="{0AB8F4F9-3E13-02D4-0B85-D9F8A32F7AF6}"/>
                </a:ext>
              </a:extLst>
            </p:cNvPr>
            <p:cNvCxnSpPr>
              <a:cxnSpLocks/>
            </p:cNvCxnSpPr>
            <p:nvPr/>
          </p:nvCxnSpPr>
          <p:spPr>
            <a:xfrm>
              <a:off x="7253416" y="4386649"/>
              <a:ext cx="3741675" cy="979635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495D8378-96FE-5867-AF9A-AD94405374FC}"/>
                </a:ext>
              </a:extLst>
            </p:cNvPr>
            <p:cNvSpPr txBox="1"/>
            <p:nvPr/>
          </p:nvSpPr>
          <p:spPr>
            <a:xfrm>
              <a:off x="9839005" y="4701427"/>
              <a:ext cx="1156086" cy="369332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chemeClr val="accent1">
                      <a:lumMod val="75000"/>
                    </a:schemeClr>
                  </a:solidFill>
                </a:rPr>
                <a:t>(</a:t>
              </a:r>
              <a:r>
                <a:rPr lang="en-GB" dirty="0" err="1">
                  <a:solidFill>
                    <a:schemeClr val="accent1">
                      <a:lumMod val="75000"/>
                    </a:schemeClr>
                  </a:solidFill>
                </a:rPr>
                <a:t>rnd,rnd</a:t>
              </a:r>
              <a:r>
                <a:rPr lang="en-GB" dirty="0">
                  <a:solidFill>
                    <a:schemeClr val="accent1">
                      <a:lumMod val="75000"/>
                    </a:schemeClr>
                  </a:solidFill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011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6E98AD-0E95-B618-A68F-E37FDB67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Optimization: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BB9DDBD7-4160-2112-BD44-F3F5FFE24D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1359244"/>
                <a:ext cx="8946541" cy="5140410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𝜃</m:t>
                    </m:r>
                  </m:oMath>
                </a14:m>
                <a:r>
                  <a:rPr lang="en-GB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new = </a:t>
                </a:r>
                <a:r>
                  <a:rPr lang="en-GB" sz="20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update_theta</a:t>
                </a:r>
                <a:r>
                  <a:rPr lang="en-GB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(Di,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𝜃</m:t>
                    </m:r>
                  </m:oMath>
                </a14:m>
                <a:r>
                  <a:rPr lang="en-GB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  <a:p>
                <a:pPr marL="0" indent="0">
                  <a:spcBef>
                    <a:spcPts val="400"/>
                  </a:spcBef>
                  <a:buNone/>
                </a:pPr>
                <a:endParaRPr lang="en-GB" sz="10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>
                  <a:spcBef>
                    <a:spcPts val="400"/>
                  </a:spcBef>
                </a:pPr>
                <a:r>
                  <a:rPr lang="en-GB" sz="2000" dirty="0">
                    <a:latin typeface="+mn-lt"/>
                    <a:cs typeface="Consolas" panose="020B0609020204030204" pitchFamily="49" charset="0"/>
                  </a:rPr>
                  <a:t>The goal is to learn a model that minimizes the empirical risk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000" dirty="0">
                    <a:latin typeface="+mn-lt"/>
                    <a:cs typeface="Consolas" panose="020B0609020204030204" pitchFamily="49" charset="0"/>
                  </a:rPr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</m:acc>
                        </m:e>
                        <m:sub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pt-PT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pt-PT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PT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ℱ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P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  <m:d>
                                <m:d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nary>
                        </m:e>
                      </m:func>
                    </m:oMath>
                  </m:oMathPara>
                </a14:m>
                <a:endParaRPr lang="en-GB" sz="2000" dirty="0">
                  <a:latin typeface="+mn-lt"/>
                  <a:cs typeface="Consolas" panose="020B0609020204030204" pitchFamily="49" charset="0"/>
                </a:endParaRPr>
              </a:p>
              <a:p>
                <a:endParaRPr lang="en-GB" sz="2000" dirty="0">
                  <a:latin typeface="+mn-lt"/>
                  <a:cs typeface="Consolas" panose="020B0609020204030204" pitchFamily="49" charset="0"/>
                </a:endParaRPr>
              </a:p>
              <a:p>
                <a:r>
                  <a:rPr lang="en-GB" sz="2000" dirty="0">
                    <a:latin typeface="+mn-lt"/>
                    <a:cs typeface="Consolas" panose="020B0609020204030204" pitchFamily="49" charset="0"/>
                  </a:rPr>
                  <a:t>The loss quantifies the distance between each prediction and the true value. Let’s use the square error as the example: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mtClean="0"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pt-PT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The goal is to find </a:t>
                </a:r>
                <a14:m>
                  <m:oMath xmlns:m="http://schemas.openxmlformats.org/officeDocument/2006/math">
                    <m:r>
                      <a:rPr lang="pt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that minimizes the objective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  <m:sSup>
                                    <m:sSup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BB9DDBD7-4160-2112-BD44-F3F5FFE24D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359244"/>
                <a:ext cx="8946541" cy="5140410"/>
              </a:xfrm>
              <a:blipFill>
                <a:blip r:embed="rId2"/>
                <a:stretch>
                  <a:fillRect l="-283" t="-2469" b="-246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A10209E-767B-EEEE-98AE-68654D45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43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7DEC6DC-A0C1-6E06-E789-C950E575A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3825" y="1982300"/>
            <a:ext cx="5537200" cy="4699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76E98AD-0E95-B618-A68F-E37FDB672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Optimization: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BB9DDBD7-4160-2112-BD44-F3F5FFE24D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102" y="1339774"/>
                <a:ext cx="8946541" cy="236014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𝜃</m:t>
                    </m:r>
                  </m:oMath>
                </a14:m>
                <a:r>
                  <a:rPr lang="en-GB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new = </a:t>
                </a:r>
                <a:r>
                  <a:rPr lang="en-GB" sz="20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update_theta</a:t>
                </a:r>
                <a:r>
                  <a:rPr lang="en-GB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(Di,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𝜃</m:t>
                    </m:r>
                  </m:oMath>
                </a14:m>
                <a:r>
                  <a:rPr lang="en-GB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  <a:endParaRPr lang="en-GB" dirty="0"/>
              </a:p>
              <a:p>
                <a:r>
                  <a:rPr lang="en-GB" dirty="0"/>
                  <a:t>The goal is to find </a:t>
                </a:r>
                <a14:m>
                  <m:oMath xmlns:m="http://schemas.openxmlformats.org/officeDocument/2006/math">
                    <m:r>
                      <a:rPr lang="pt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/>
                  <a:t> that </a:t>
                </a:r>
              </a:p>
              <a:p>
                <a:pPr marL="0" indent="0">
                  <a:buNone/>
                </a:pPr>
                <a:r>
                  <a:rPr lang="en-GB" dirty="0"/>
                  <a:t>minimizes the objective function: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  <m:sSup>
                                    <m:sSup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BB9DDBD7-4160-2112-BD44-F3F5FFE24D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102" y="1339774"/>
                <a:ext cx="8946541" cy="2360140"/>
              </a:xfrm>
              <a:blipFill>
                <a:blip r:embed="rId3"/>
                <a:stretch>
                  <a:fillRect l="-709" t="-1604" b="-524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A10209E-767B-EEEE-98AE-68654D45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Posição de Conteúdo 2">
                <a:extLst>
                  <a:ext uri="{FF2B5EF4-FFF2-40B4-BE49-F238E27FC236}">
                    <a16:creationId xmlns:a16="http://schemas.microsoft.com/office/drawing/2014/main" id="{B247240C-82DC-81D9-DB29-8CD408FBA9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5103" y="3719384"/>
                <a:ext cx="4999884" cy="15198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>
                  <a:lnSpc>
                    <a:spcPts val="3200"/>
                  </a:lnSpc>
                </a:pPr>
                <a:r>
                  <a:rPr lang="en-GB" sz="1800" dirty="0"/>
                  <a:t>At each iteration change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𝜃</m:t>
                    </m:r>
                  </m:oMath>
                </a14:m>
                <a:r>
                  <a:rPr lang="en-GB" sz="1800" dirty="0"/>
                  <a:t> </a:t>
                </a:r>
                <a:br>
                  <a:rPr lang="en-GB" sz="1800" dirty="0"/>
                </a:br>
                <a:r>
                  <a:rPr lang="pt-PT" sz="1800" dirty="0" err="1"/>
                  <a:t>slightly</a:t>
                </a:r>
                <a:r>
                  <a:rPr lang="pt-PT" sz="1800" dirty="0"/>
                  <a:t> </a:t>
                </a:r>
                <a:r>
                  <a:rPr lang="pt-PT" sz="1800" dirty="0" err="1"/>
                  <a:t>along</a:t>
                </a:r>
                <a:r>
                  <a:rPr lang="pt-PT" sz="1800" dirty="0"/>
                  <a:t> </a:t>
                </a:r>
                <a:r>
                  <a:rPr lang="pt-PT" sz="1800" dirty="0" err="1"/>
                  <a:t>the</a:t>
                </a:r>
                <a:r>
                  <a:rPr lang="pt-PT" sz="1800" dirty="0"/>
                  <a:t> </a:t>
                </a:r>
                <a:r>
                  <a:rPr lang="pt-PT" sz="1800" dirty="0" err="1"/>
                  <a:t>direction</a:t>
                </a:r>
                <a:r>
                  <a:rPr lang="pt-PT" sz="1800" dirty="0"/>
                  <a:t> </a:t>
                </a:r>
                <a:r>
                  <a:rPr lang="pt-PT" sz="1800" dirty="0" err="1"/>
                  <a:t>of</a:t>
                </a:r>
                <a:r>
                  <a:rPr lang="pt-PT" sz="1800" dirty="0"/>
                  <a:t> </a:t>
                </a:r>
                <a:br>
                  <a:rPr lang="pt-PT" sz="1800" dirty="0"/>
                </a:br>
                <a:r>
                  <a:rPr lang="pt-PT" sz="1800" dirty="0" err="1"/>
                  <a:t>maximum</a:t>
                </a:r>
                <a:r>
                  <a:rPr lang="pt-PT" sz="1800" dirty="0"/>
                  <a:t> </a:t>
                </a:r>
                <a:r>
                  <a:rPr lang="pt-PT" sz="1800" dirty="0" err="1"/>
                  <a:t>gradient</a:t>
                </a:r>
                <a:r>
                  <a:rPr lang="pt-PT" sz="1800" dirty="0"/>
                  <a:t> (</a:t>
                </a:r>
                <a:r>
                  <a:rPr lang="pt-PT" sz="1800" dirty="0" err="1"/>
                  <a:t>change</a:t>
                </a:r>
                <a:r>
                  <a:rPr lang="en-GB" sz="1800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PT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sz="1800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pt-PT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</m:d>
                  </m:oMath>
                </a14:m>
                <a:r>
                  <a:rPr lang="en-GB" sz="1800" dirty="0"/>
                  <a:t> )</a:t>
                </a:r>
              </a:p>
            </p:txBody>
          </p:sp>
        </mc:Choice>
        <mc:Fallback xmlns="">
          <p:sp>
            <p:nvSpPr>
              <p:cNvPr id="7" name="Marcador de Posição de Conteúdo 2">
                <a:extLst>
                  <a:ext uri="{FF2B5EF4-FFF2-40B4-BE49-F238E27FC236}">
                    <a16:creationId xmlns:a16="http://schemas.microsoft.com/office/drawing/2014/main" id="{B247240C-82DC-81D9-DB29-8CD408FBA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03" y="3719384"/>
                <a:ext cx="4999884" cy="1519881"/>
              </a:xfrm>
              <a:prstGeom prst="rect">
                <a:avLst/>
              </a:prstGeom>
              <a:blipFill>
                <a:blip r:embed="rId4"/>
                <a:stretch>
                  <a:fillRect l="-2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415E0157-B542-1B07-80FF-8C47B9FFDC55}"/>
                  </a:ext>
                </a:extLst>
              </p:cNvPr>
              <p:cNvSpPr txBox="1"/>
              <p:nvPr/>
            </p:nvSpPr>
            <p:spPr>
              <a:xfrm>
                <a:off x="625102" y="5428450"/>
                <a:ext cx="4723370" cy="9578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PT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nary>
                        <m:naryPr>
                          <m:chr m:val="∑"/>
                          <m:ctrlPr>
                            <a:rPr lang="pt-PT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PT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P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P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  <m:sSup>
                                    <m:s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P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415E0157-B542-1B07-80FF-8C47B9FFD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02" y="5428450"/>
                <a:ext cx="4723370" cy="957826"/>
              </a:xfrm>
              <a:prstGeom prst="rect">
                <a:avLst/>
              </a:prstGeom>
              <a:blipFill>
                <a:blip r:embed="rId5"/>
                <a:stretch>
                  <a:fillRect t="-97403" b="-1506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Agrupar 12">
            <a:extLst>
              <a:ext uri="{FF2B5EF4-FFF2-40B4-BE49-F238E27FC236}">
                <a16:creationId xmlns:a16="http://schemas.microsoft.com/office/drawing/2014/main" id="{92736538-135C-CC02-059C-47DA04C96211}"/>
              </a:ext>
            </a:extLst>
          </p:cNvPr>
          <p:cNvGrpSpPr/>
          <p:nvPr/>
        </p:nvGrpSpPr>
        <p:grpSpPr>
          <a:xfrm>
            <a:off x="8390239" y="2539314"/>
            <a:ext cx="330005" cy="413948"/>
            <a:chOff x="8390239" y="2539314"/>
            <a:chExt cx="330005" cy="4139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5D74A208-95FF-C1D5-D0E6-6E60247DB60D}"/>
                    </a:ext>
                  </a:extLst>
                </p:cNvPr>
                <p:cNvSpPr txBox="1"/>
                <p:nvPr/>
              </p:nvSpPr>
              <p:spPr>
                <a:xfrm>
                  <a:off x="8407723" y="2539314"/>
                  <a:ext cx="3125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i="1" smtClean="0">
                                <a:solidFill>
                                  <a:schemeClr val="bg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solidFill>
                                  <a:schemeClr val="bg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pt-PT" b="0" i="1" smtClean="0">
                                <a:solidFill>
                                  <a:schemeClr val="bg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GB" dirty="0">
                    <a:solidFill>
                      <a:schemeClr val="bg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5D74A208-95FF-C1D5-D0E6-6E60247DB6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7723" y="2539314"/>
                  <a:ext cx="312521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1538" t="-4545" r="-3846" b="-136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C1C321C-9024-EF68-1725-419675B726F2}"/>
                </a:ext>
              </a:extLst>
            </p:cNvPr>
            <p:cNvSpPr/>
            <p:nvPr/>
          </p:nvSpPr>
          <p:spPr>
            <a:xfrm>
              <a:off x="8390239" y="2826098"/>
              <a:ext cx="98854" cy="1271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B1B61141-E600-2893-9CC3-C8BBA096202E}"/>
              </a:ext>
            </a:extLst>
          </p:cNvPr>
          <p:cNvGrpSpPr/>
          <p:nvPr/>
        </p:nvGrpSpPr>
        <p:grpSpPr>
          <a:xfrm>
            <a:off x="8160587" y="3096232"/>
            <a:ext cx="328506" cy="315092"/>
            <a:chOff x="8506579" y="2588742"/>
            <a:chExt cx="328506" cy="3150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A3F7E1F3-289F-3AF4-7C94-4A3CEB894415}"/>
                    </a:ext>
                  </a:extLst>
                </p:cNvPr>
                <p:cNvSpPr txBox="1"/>
                <p:nvPr/>
              </p:nvSpPr>
              <p:spPr>
                <a:xfrm>
                  <a:off x="8506579" y="2588742"/>
                  <a:ext cx="3075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b="0" i="1" smtClean="0">
                                <a:solidFill>
                                  <a:schemeClr val="bg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solidFill>
                                  <a:schemeClr val="bg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pt-PT" b="0" i="1" smtClean="0">
                                <a:solidFill>
                                  <a:schemeClr val="bg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GB" dirty="0">
                    <a:solidFill>
                      <a:schemeClr val="bg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A3F7E1F3-289F-3AF4-7C94-4A3CEB8944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6579" y="2588742"/>
                  <a:ext cx="307585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000" r="-8000" b="-869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B638A9E-952C-3322-D4EA-244436C1B37F}"/>
                </a:ext>
              </a:extLst>
            </p:cNvPr>
            <p:cNvSpPr/>
            <p:nvPr/>
          </p:nvSpPr>
          <p:spPr>
            <a:xfrm>
              <a:off x="8736231" y="2776670"/>
              <a:ext cx="98854" cy="1271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C1A6896-FAE0-F968-0091-1255E12BE0E9}"/>
              </a:ext>
            </a:extLst>
          </p:cNvPr>
          <p:cNvGrpSpPr/>
          <p:nvPr/>
        </p:nvGrpSpPr>
        <p:grpSpPr>
          <a:xfrm>
            <a:off x="8253346" y="3755266"/>
            <a:ext cx="328506" cy="315092"/>
            <a:chOff x="8506579" y="2588742"/>
            <a:chExt cx="328506" cy="3150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FC21A96-FCBC-993B-F12B-CEE11A8102C4}"/>
                    </a:ext>
                  </a:extLst>
                </p:cNvPr>
                <p:cNvSpPr txBox="1"/>
                <p:nvPr/>
              </p:nvSpPr>
              <p:spPr>
                <a:xfrm>
                  <a:off x="8506579" y="2588742"/>
                  <a:ext cx="3125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b="0" i="1" smtClean="0">
                                <a:solidFill>
                                  <a:schemeClr val="bg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solidFill>
                                  <a:schemeClr val="bg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pt-PT" b="0" i="1" smtClean="0">
                                <a:solidFill>
                                  <a:schemeClr val="bg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GB" dirty="0">
                    <a:solidFill>
                      <a:schemeClr val="bg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3FC21A96-FCBC-993B-F12B-CEE11A8102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06579" y="2588742"/>
                  <a:ext cx="312521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1538" r="-3846" b="-130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BF527E-3E8F-A261-8719-73E6ACA5FCD3}"/>
                </a:ext>
              </a:extLst>
            </p:cNvPr>
            <p:cNvSpPr/>
            <p:nvPr/>
          </p:nvSpPr>
          <p:spPr>
            <a:xfrm>
              <a:off x="8736231" y="2776670"/>
              <a:ext cx="98854" cy="12716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EEAE2F3-6F5D-A6A7-4A59-470DBC05A2E3}"/>
              </a:ext>
            </a:extLst>
          </p:cNvPr>
          <p:cNvGrpSpPr/>
          <p:nvPr/>
        </p:nvGrpSpPr>
        <p:grpSpPr>
          <a:xfrm>
            <a:off x="8646105" y="4656292"/>
            <a:ext cx="411375" cy="404163"/>
            <a:chOff x="8423710" y="2776670"/>
            <a:chExt cx="411375" cy="4041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aixaDeTexto 20">
                  <a:extLst>
                    <a:ext uri="{FF2B5EF4-FFF2-40B4-BE49-F238E27FC236}">
                      <a16:creationId xmlns:a16="http://schemas.microsoft.com/office/drawing/2014/main" id="{77FFC878-4A1C-ABA7-41FC-1EFCDC80F60A}"/>
                    </a:ext>
                  </a:extLst>
                </p:cNvPr>
                <p:cNvSpPr txBox="1"/>
                <p:nvPr/>
              </p:nvSpPr>
              <p:spPr>
                <a:xfrm>
                  <a:off x="8423710" y="2903834"/>
                  <a:ext cx="31252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pt-P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CaixaDeTexto 20">
                  <a:extLst>
                    <a:ext uri="{FF2B5EF4-FFF2-40B4-BE49-F238E27FC236}">
                      <a16:creationId xmlns:a16="http://schemas.microsoft.com/office/drawing/2014/main" id="{77FFC878-4A1C-ABA7-41FC-1EFCDC80F6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3710" y="2903834"/>
                  <a:ext cx="312521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1538" r="-3846" b="-869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508CEAB-8ADA-F813-902D-BD25994FB3C0}"/>
                </a:ext>
              </a:extLst>
            </p:cNvPr>
            <p:cNvSpPr/>
            <p:nvPr/>
          </p:nvSpPr>
          <p:spPr>
            <a:xfrm>
              <a:off x="8736231" y="2776670"/>
              <a:ext cx="98854" cy="12716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161682EC-912C-E455-81DF-462CAA718B49}"/>
              </a:ext>
            </a:extLst>
          </p:cNvPr>
          <p:cNvCxnSpPr>
            <a:stCxn id="12" idx="4"/>
            <a:endCxn id="16" idx="0"/>
          </p:cNvCxnSpPr>
          <p:nvPr/>
        </p:nvCxnSpPr>
        <p:spPr>
          <a:xfrm>
            <a:off x="8439666" y="2953262"/>
            <a:ext cx="0" cy="330898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xão Reta Unidirecional 24">
            <a:extLst>
              <a:ext uri="{FF2B5EF4-FFF2-40B4-BE49-F238E27FC236}">
                <a16:creationId xmlns:a16="http://schemas.microsoft.com/office/drawing/2014/main" id="{B89C0384-AFE2-95EC-0303-380FCAC9E1E4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>
            <a:off x="8439666" y="3411324"/>
            <a:ext cx="92759" cy="53187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xão Reta Unidirecional 27">
            <a:extLst>
              <a:ext uri="{FF2B5EF4-FFF2-40B4-BE49-F238E27FC236}">
                <a16:creationId xmlns:a16="http://schemas.microsoft.com/office/drawing/2014/main" id="{EC09FA05-8F82-FD38-15C6-726050D796BF}"/>
              </a:ext>
            </a:extLst>
          </p:cNvPr>
          <p:cNvCxnSpPr>
            <a:cxnSpLocks/>
            <a:stCxn id="19" idx="5"/>
            <a:endCxn id="22" idx="1"/>
          </p:cNvCxnSpPr>
          <p:nvPr/>
        </p:nvCxnSpPr>
        <p:spPr>
          <a:xfrm>
            <a:off x="8567375" y="4051735"/>
            <a:ext cx="405728" cy="623180"/>
          </a:xfrm>
          <a:prstGeom prst="straightConnector1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410A1CD-A802-2277-6851-412CEE05AC52}"/>
                  </a:ext>
                </a:extLst>
              </p:cNvPr>
              <p:cNvSpPr txBox="1"/>
              <p:nvPr/>
            </p:nvSpPr>
            <p:spPr>
              <a:xfrm>
                <a:off x="5723841" y="3340206"/>
                <a:ext cx="1198397" cy="412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PT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pt-P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P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pt-P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410A1CD-A802-2277-6851-412CEE05A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3841" y="3340206"/>
                <a:ext cx="1198397" cy="412100"/>
              </a:xfrm>
              <a:prstGeom prst="rect">
                <a:avLst/>
              </a:prstGeom>
              <a:blipFill>
                <a:blip r:embed="rId10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424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4C69AE-0FE6-9425-3F67-32C1F0F7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Optimization: gradient descent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C0828CE-8569-1779-F242-D95818D15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15AB05C-2141-95C0-C24E-340EBE36D6CF}"/>
                  </a:ext>
                </a:extLst>
              </p:cNvPr>
              <p:cNvSpPr txBox="1"/>
              <p:nvPr/>
            </p:nvSpPr>
            <p:spPr>
              <a:xfrm>
                <a:off x="321276" y="1853248"/>
                <a:ext cx="11121081" cy="18674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nary>
                        <m:naryPr>
                          <m:chr m:val="∑"/>
                          <m:ctrlPr>
                            <a:rPr lang="pt-PT" sz="2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pt-PT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P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  <m:sup>
                                      <m: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t-P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b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  <m:sSup>
                                    <m:s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P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box>
                                  <m:boxPr>
                                    <m:ctrlPr>
                                      <a:rPr lang="pt-P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pt-PT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num>
                                      <m:den>
                                        <m:r>
                                          <a:rPr lang="pt-PT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pt-PT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PT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pt-PT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</m:e>
                            </m:mr>
                            <m:mr>
                              <m:e>
                                <m:box>
                                  <m:boxPr>
                                    <m:ctrlPr>
                                      <a:rPr lang="pt-PT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pt-PT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pt-PT" sz="2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</m:num>
                                      <m:den>
                                        <m:r>
                                          <a:rPr lang="pt-PT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𝜕</m:t>
                                        </m:r>
                                        <m:sSub>
                                          <m:sSubPr>
                                            <m:ctrlPr>
                                              <a:rPr lang="pt-PT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PT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pt-PT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</m:e>
                            </m:mr>
                          </m:m>
                        </m:e>
                      </m:d>
                      <m:r>
                        <a:rPr lang="pt-PT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PT" sz="2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P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PT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PT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PT" sz="20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pt-PT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pt-PT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pt-PT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pt-PT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  <m:sup>
                                            <m:r>
                                              <a:rPr lang="pt-PT" sz="20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bSup>
                                        <m:r>
                                          <a:rPr lang="pt-PT" sz="20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Sup>
                                          <m:sSubSupPr>
                                            <m:ctrlPr>
                                              <a:rPr lang="pt-PT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pt-PT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pt-PT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pt-PT" sz="20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bSup>
                                        <m:r>
                                          <a:rPr lang="pt-PT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p>
                                          <m:sSupPr>
                                            <m:ctrlPr>
                                              <a:rPr lang="pt-PT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pt-PT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pt-PT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pt-PT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pt-PT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pt-PT" sz="20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pt-PT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nary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PT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PT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PT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PT" sz="20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PT" sz="20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pt-PT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pt-PT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pt-PT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pt-PT" sz="2000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  <m:sup>
                                            <m:r>
                                              <a:rPr lang="pt-PT" sz="20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bSup>
                                        <m:r>
                                          <a:rPr lang="pt-PT" sz="2000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Sup>
                                          <m:sSubSupPr>
                                            <m:ctrlPr>
                                              <a:rPr lang="pt-PT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pt-PT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pt-PT" sz="20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pt-PT" sz="2000" i="1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sup>
                                        </m:sSubSup>
                                        <m:r>
                                          <a:rPr lang="pt-PT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∗</m:t>
                                        </m:r>
                                        <m:sSup>
                                          <m:sSupPr>
                                            <m:ctrlPr>
                                              <a:rPr lang="pt-PT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pt-PT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pt-PT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pt-PT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pt-PT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pt-PT" sz="20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pt-PT" sz="20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pt-PT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sSup>
                                      <m:sSupPr>
                                        <m:ctrlPr>
                                          <a:rPr lang="pt-PT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PT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pt-PT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815AB05C-2141-95C0-C24E-340EBE36D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276" y="1853248"/>
                <a:ext cx="11121081" cy="1867499"/>
              </a:xfrm>
              <a:prstGeom prst="rect">
                <a:avLst/>
              </a:prstGeom>
              <a:blipFill>
                <a:blip r:embed="rId2"/>
                <a:stretch>
                  <a:fillRect t="-50676" b="-783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4B636D4-7077-4C3D-3870-79C0ED94229F}"/>
                  </a:ext>
                </a:extLst>
              </p:cNvPr>
              <p:cNvSpPr txBox="1"/>
              <p:nvPr/>
            </p:nvSpPr>
            <p:spPr>
              <a:xfrm>
                <a:off x="2604187" y="4182942"/>
                <a:ext cx="6098058" cy="2222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PT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PT" sz="24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PT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sSup>
                                              <m:sSupPr>
                                                <m:ctrlPr>
                                                  <a:rPr lang="pt-PT" sz="240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pt-PT" sz="240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pt-PT" sz="24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p>
                                          </m:sub>
                                        </m:sSub>
                                        <m:r>
                                          <a:rPr lang="pt-PT" sz="2400" b="0" i="1" smtClean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pt-PT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pt-PT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pt-PT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pt-PT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p>
                                          <m:sSupPr>
                                            <m:ctrlPr>
                                              <a:rPr lang="pt-PT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pt-PT" sz="2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pt-PT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nary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PT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nary>
                                  <m:naryPr>
                                    <m:chr m:val="∑"/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p>
                                  <m:e>
                                    <m:d>
                                      <m:dPr>
                                        <m:ctrlP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pt-PT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pt-PT" sz="2400" i="1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sSup>
                                              <m:sSupPr>
                                                <m:ctrlPr>
                                                  <a:rPr lang="pt-PT" sz="24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pt-PT" sz="24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𝜃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pt-PT" sz="2400" i="1">
                                                    <a:latin typeface="Cambria Math" panose="02040503050406030204" pitchFamily="18" charset="0"/>
                                                  </a:rPr>
                                                  <m:t>𝑡</m:t>
                                                </m:r>
                                              </m:sup>
                                            </m:sSup>
                                          </m:sub>
                                        </m:sSub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pt-PT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pt-PT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p>
                                            <m:r>
                                              <a:rPr lang="pt-PT" sz="24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)−</m:t>
                                        </m:r>
                                        <m:sSup>
                                          <m:sSupPr>
                                            <m:ctrlPr>
                                              <a:rPr lang="pt-PT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pt-PT" sz="240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p>
                                            <m:r>
                                              <a:rPr lang="pt-PT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sSup>
                                      <m:sSupPr>
                                        <m:ctrlPr>
                                          <a:rPr lang="pt-PT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4B636D4-7077-4C3D-3870-79C0ED9422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187" y="4182942"/>
                <a:ext cx="6098058" cy="2222340"/>
              </a:xfrm>
              <a:prstGeom prst="rect">
                <a:avLst/>
              </a:prstGeom>
              <a:blipFill>
                <a:blip r:embed="rId3"/>
                <a:stretch>
                  <a:fillRect t="-51705" b="-806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502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4B20BC-F801-024B-B3F5-1BE252429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attempt on definition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41D9EC6-3393-5240-8434-DADF0A848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7"/>
            <a:ext cx="8946541" cy="3528485"/>
          </a:xfrm>
        </p:spPr>
        <p:txBody>
          <a:bodyPr>
            <a:normAutofit/>
          </a:bodyPr>
          <a:lstStyle/>
          <a:p>
            <a:pPr marL="0" indent="0">
              <a:lnSpc>
                <a:spcPts val="3600"/>
              </a:lnSpc>
              <a:buNone/>
            </a:pPr>
            <a:r>
              <a:rPr lang="en-GB" dirty="0"/>
              <a:t>“Machine learning can be seen as one particular flavour of AI, which </a:t>
            </a:r>
            <a:r>
              <a:rPr lang="en-GB" b="1" dirty="0"/>
              <a:t>designs computer algorithms</a:t>
            </a:r>
            <a:r>
              <a:rPr lang="en-GB" dirty="0"/>
              <a:t> that generalise </a:t>
            </a:r>
            <a:r>
              <a:rPr lang="en-GB" b="1" dirty="0"/>
              <a:t>from patterns found in data</a:t>
            </a:r>
            <a:r>
              <a:rPr lang="en-GB" dirty="0"/>
              <a:t> to make predictions in unknown situations.”</a:t>
            </a:r>
          </a:p>
          <a:p>
            <a:pPr marL="0" indent="0">
              <a:lnSpc>
                <a:spcPts val="3600"/>
              </a:lnSpc>
              <a:buNone/>
            </a:pPr>
            <a:r>
              <a:rPr lang="en-GB" dirty="0"/>
              <a:t>“The attraction of machine learning, therefore, lies in its capability to learn from </a:t>
            </a:r>
            <a:r>
              <a:rPr lang="en-GB" b="1" dirty="0"/>
              <a:t>extremely large data sets </a:t>
            </a:r>
            <a:r>
              <a:rPr lang="en-GB" dirty="0"/>
              <a:t>that only computers can process.”</a:t>
            </a:r>
          </a:p>
          <a:p>
            <a:pPr marL="0" indent="0" algn="r">
              <a:buNone/>
            </a:pPr>
            <a:r>
              <a:rPr lang="en-GB" dirty="0"/>
              <a:t>[Schuld2021 – chapter 2]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6441F3D-FC23-AE4B-BDB6-68DE21F15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065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98CBC-F96E-80A1-0988-C62A34E1F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6306C20-3F28-ABA9-9D1F-69330805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C24508C-5F1B-7FAE-2CD8-33ACB7B8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05" y="1756666"/>
            <a:ext cx="6223343" cy="354535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852C7FE-8CAA-589B-F6C5-8F4691B8F1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639" y="1750945"/>
            <a:ext cx="4716828" cy="35510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C24F530-0E11-1935-D742-9ED754C6F912}"/>
                  </a:ext>
                </a:extLst>
              </p:cNvPr>
              <p:cNvSpPr txBox="1"/>
              <p:nvPr/>
            </p:nvSpPr>
            <p:spPr>
              <a:xfrm>
                <a:off x="8196401" y="2524621"/>
                <a:ext cx="928281" cy="412100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PT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pt-PT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PT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pt-PT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8C24F530-0E11-1935-D742-9ED754C6F9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401" y="2524621"/>
                <a:ext cx="928281" cy="412100"/>
              </a:xfrm>
              <a:prstGeom prst="rect">
                <a:avLst/>
              </a:prstGeom>
              <a:blipFill>
                <a:blip r:embed="rId4"/>
                <a:stretch>
                  <a:fillRect t="-2941" b="-5882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17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98CBC-F96E-80A1-0988-C62A34E1F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Regression: testing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6306C20-3F28-ABA9-9D1F-69330805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88ADFFF-02E0-A2E6-5C52-05531BCC063C}"/>
                  </a:ext>
                </a:extLst>
              </p:cNvPr>
              <p:cNvSpPr txBox="1"/>
              <p:nvPr/>
            </p:nvSpPr>
            <p:spPr>
              <a:xfrm>
                <a:off x="4408273" y="1361677"/>
                <a:ext cx="319113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+mj-lt"/>
                  <a:buAutoNum type="arabicPeriod" startAt="4"/>
                </a:pPr>
                <a:r>
                  <a:rPr lang="en-GB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verify (</a:t>
                </a:r>
                <a:r>
                  <a:rPr lang="en-GB" sz="20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Dtest</a:t>
                </a:r>
                <a:r>
                  <a:rPr lang="en-GB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nsolas" panose="020B0609020204030204" pitchFamily="49" charset="0"/>
                      </a:rPr>
                      <m:t>𝜃</m:t>
                    </m:r>
                  </m:oMath>
                </a14:m>
                <a:r>
                  <a:rPr lang="en-GB" sz="20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88ADFFF-02E0-A2E6-5C52-05531BCC0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8273" y="1361677"/>
                <a:ext cx="3191132" cy="400110"/>
              </a:xfrm>
              <a:prstGeom prst="rect">
                <a:avLst/>
              </a:prstGeom>
              <a:blipFill>
                <a:blip r:embed="rId2"/>
                <a:stretch>
                  <a:fillRect l="-1984" t="-9375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>
            <a:extLst>
              <a:ext uri="{FF2B5EF4-FFF2-40B4-BE49-F238E27FC236}">
                <a16:creationId xmlns:a16="http://schemas.microsoft.com/office/drawing/2014/main" id="{CFBC5F54-7D2A-CB57-5D85-2EDD8C41E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71" y="2163806"/>
            <a:ext cx="4676400" cy="3097993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B22ECE4-5639-BDBA-D815-8BA323A7FD77}"/>
              </a:ext>
            </a:extLst>
          </p:cNvPr>
          <p:cNvSpPr txBox="1"/>
          <p:nvPr/>
        </p:nvSpPr>
        <p:spPr>
          <a:xfrm>
            <a:off x="2046741" y="1789535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train data set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59C1EC1-F6D9-7F2C-BE07-F7AF8466F36B}"/>
              </a:ext>
            </a:extLst>
          </p:cNvPr>
          <p:cNvGrpSpPr/>
          <p:nvPr/>
        </p:nvGrpSpPr>
        <p:grpSpPr>
          <a:xfrm>
            <a:off x="6743700" y="1754777"/>
            <a:ext cx="4676400" cy="3541491"/>
            <a:chOff x="6743700" y="1754777"/>
            <a:chExt cx="4676400" cy="3541491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775C8FC2-DD82-2DBE-3FD8-2066423A10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3700" y="2129338"/>
              <a:ext cx="4676400" cy="3166930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7CEC9F25-F81E-4B48-61C9-D8D68C83D013}"/>
                </a:ext>
              </a:extLst>
            </p:cNvPr>
            <p:cNvSpPr txBox="1"/>
            <p:nvPr/>
          </p:nvSpPr>
          <p:spPr>
            <a:xfrm>
              <a:off x="8291459" y="1754777"/>
              <a:ext cx="15808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test data set</a:t>
              </a:r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8FD4DD7-904B-2A97-7916-6EE9568AC6AB}"/>
              </a:ext>
            </a:extLst>
          </p:cNvPr>
          <p:cNvSpPr txBox="1"/>
          <p:nvPr/>
        </p:nvSpPr>
        <p:spPr>
          <a:xfrm>
            <a:off x="8198485" y="5296268"/>
            <a:ext cx="17668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MSE = 0.0989</a:t>
            </a:r>
          </a:p>
        </p:txBody>
      </p:sp>
    </p:spTree>
    <p:extLst>
      <p:ext uri="{BB962C8B-B14F-4D97-AF65-F5344CB8AC3E}">
        <p14:creationId xmlns:p14="http://schemas.microsoft.com/office/powerpoint/2010/main" val="12649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E68FECAC-39EB-0FE0-5EC2-167F5030BC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18656" y="1545670"/>
                <a:ext cx="5754688" cy="10856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pt-PT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t-PT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PT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pt-PT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PT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sSub>
                          <m:sSubPr>
                            <m:ctrlPr>
                              <a:rPr lang="pt-PT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PT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800" dirty="0"/>
                  <a:t>	</a:t>
                </a:r>
                <a:r>
                  <a:rPr lang="pt-PT" sz="2800" dirty="0"/>
                  <a:t> </a:t>
                </a:r>
                <a14:m>
                  <m:oMath xmlns:m="http://schemas.openxmlformats.org/officeDocument/2006/math">
                    <m:r>
                      <a:rPr lang="pt-PT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PT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pt-PT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pt-PT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pt-PT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PT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num>
                      <m:den>
                        <m:sSub>
                          <m:sSubPr>
                            <m:ctrlPr>
                              <a:rPr lang="pt-PT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PT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sz="2800" dirty="0"/>
                  <a:t>	</a:t>
                </a:r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pt-P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P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pt-P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P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pt-P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)∈</m:t>
                    </m:r>
                    <m:r>
                      <a:rPr lang="pt-P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E68FECAC-39EB-0FE0-5EC2-167F5030BC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8656" y="1545670"/>
                <a:ext cx="5754688" cy="108569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4E99A99-CAF0-5176-D094-9A895E5C7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2F91AD87-BD91-1DAC-08BC-32183B64C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Regression: </a:t>
            </a:r>
            <a:r>
              <a:rPr lang="en-GB" sz="2000" dirty="0"/>
              <a:t>data shifting and normalization</a:t>
            </a:r>
            <a:endParaRPr lang="en-GB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ED08E50-8E4F-277C-DF61-B19D8CF9C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656" y="2631368"/>
            <a:ext cx="3600000" cy="37728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D664902-59E5-4E88-820E-AA3EA6377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3344" y="2631368"/>
            <a:ext cx="3600000" cy="3772800"/>
          </a:xfrm>
          <a:prstGeom prst="rect">
            <a:avLst/>
          </a:prstGeom>
        </p:spPr>
      </p:pic>
      <p:sp>
        <p:nvSpPr>
          <p:cNvPr id="8" name="Seta de Movimento para a Direita 7">
            <a:extLst>
              <a:ext uri="{FF2B5EF4-FFF2-40B4-BE49-F238E27FC236}">
                <a16:creationId xmlns:a16="http://schemas.microsoft.com/office/drawing/2014/main" id="{E4CB200E-4292-4284-8180-523B892D15A1}"/>
              </a:ext>
            </a:extLst>
          </p:cNvPr>
          <p:cNvSpPr/>
          <p:nvPr/>
        </p:nvSpPr>
        <p:spPr>
          <a:xfrm>
            <a:off x="5316522" y="4030782"/>
            <a:ext cx="1558955" cy="48698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532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70B66-3757-DB4C-193D-1F0348B53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Linear Regression: </a:t>
            </a:r>
            <a:r>
              <a:rPr lang="en-GB" sz="2000" dirty="0"/>
              <a:t>data shifting and normalization</a:t>
            </a:r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A18C79B-9903-45E8-EDDF-6FDDAB49E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Posição de Conteúdo 2">
                <a:extLst>
                  <a:ext uri="{FF2B5EF4-FFF2-40B4-BE49-F238E27FC236}">
                    <a16:creationId xmlns:a16="http://schemas.microsoft.com/office/drawing/2014/main" id="{F9E48A74-432E-A81C-AC2E-5673534AEE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41166" y="1545670"/>
                <a:ext cx="6832178" cy="10856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PT" sz="2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PT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PT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PT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d>
                          <m:dPr>
                            <m:ctrlPr>
                              <a:rPr lang="pt-PT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pt-PT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pt-PT" sz="28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PT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pt-PT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PT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pt-PT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pt-PT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PT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pt-PT" sz="28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acc>
                              <m:accPr>
                                <m:chr m:val="̅"/>
                                <m:ctrlPr>
                                  <a:rPr lang="pt-PT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PT" sz="28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num>
                      <m:den>
                        <m:sSub>
                          <m:sSubPr>
                            <m:ctrlPr>
                              <a:rPr lang="pt-PT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PT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pt-PT" sz="2800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pt-PT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PT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GB" sz="2800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PT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PT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PT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PT" sz="28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  <m:r>
                          <a:rPr lang="pt-PT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pt-PT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sz="2800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pt-PT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PT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pt-PT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Marcador de Posição de Conteúdo 2">
                <a:extLst>
                  <a:ext uri="{FF2B5EF4-FFF2-40B4-BE49-F238E27FC236}">
                    <a16:creationId xmlns:a16="http://schemas.microsoft.com/office/drawing/2014/main" id="{F9E48A74-432E-A81C-AC2E-5673534AEE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41166" y="1545670"/>
                <a:ext cx="6832178" cy="1085698"/>
              </a:xfrm>
              <a:blipFill>
                <a:blip r:embed="rId2"/>
                <a:stretch>
                  <a:fillRect l="-3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m 7">
            <a:extLst>
              <a:ext uri="{FF2B5EF4-FFF2-40B4-BE49-F238E27FC236}">
                <a16:creationId xmlns:a16="http://schemas.microsoft.com/office/drawing/2014/main" id="{30BA39C6-E09B-56E5-0E68-5644E6658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31" y="2785559"/>
            <a:ext cx="5086793" cy="34590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BC5D149-773A-54AF-BE36-6F5C4C809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5583" y="2785557"/>
            <a:ext cx="4963941" cy="3459083"/>
          </a:xfrm>
          <a:prstGeom prst="rect">
            <a:avLst/>
          </a:prstGeom>
        </p:spPr>
      </p:pic>
      <p:sp>
        <p:nvSpPr>
          <p:cNvPr id="10" name="Seta de Movimento para a Direita 9">
            <a:extLst>
              <a:ext uri="{FF2B5EF4-FFF2-40B4-BE49-F238E27FC236}">
                <a16:creationId xmlns:a16="http://schemas.microsoft.com/office/drawing/2014/main" id="{49A961B0-0C42-C4AE-118B-2E3275A72E24}"/>
              </a:ext>
            </a:extLst>
          </p:cNvPr>
          <p:cNvSpPr/>
          <p:nvPr/>
        </p:nvSpPr>
        <p:spPr>
          <a:xfrm>
            <a:off x="5669691" y="4029236"/>
            <a:ext cx="852617" cy="39479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5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B74DA-40B5-9C47-B299-F114C9544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Optimization: </a:t>
            </a:r>
            <a:r>
              <a:rPr lang="en-GB" sz="3200" dirty="0"/>
              <a:t>convexity and local minima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BC515FB-7CD2-764D-949E-1DBBBD5E0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68951"/>
            <a:ext cx="9404723" cy="69271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Convexity: non-convex objective functions are much harder to optimize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8D9632C-5B8B-C34F-8999-BF463BB81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9DEF409-6C9F-C440-8BE5-781C67E2F990}"/>
              </a:ext>
            </a:extLst>
          </p:cNvPr>
          <p:cNvGrpSpPr/>
          <p:nvPr/>
        </p:nvGrpSpPr>
        <p:grpSpPr>
          <a:xfrm>
            <a:off x="1292604" y="1853247"/>
            <a:ext cx="9028099" cy="3427390"/>
            <a:chOff x="1945244" y="3429000"/>
            <a:chExt cx="6818746" cy="263951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60680A1-CE06-1B4B-BE3D-D39E43B4FE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5244" y="3429000"/>
              <a:ext cx="6818746" cy="2639515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2E76ED4E-2D57-D543-B57F-7F7D9A8BBECC}"/>
                </a:ext>
              </a:extLst>
            </p:cNvPr>
            <p:cNvSpPr txBox="1"/>
            <p:nvPr/>
          </p:nvSpPr>
          <p:spPr>
            <a:xfrm>
              <a:off x="3384467" y="5699183"/>
              <a:ext cx="3850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dirty="0" err="1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Θ</a:t>
              </a:r>
              <a:endParaRPr lang="en-GB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71C6F4EB-0853-6B45-AB70-42A4E3B8E3BD}"/>
                </a:ext>
              </a:extLst>
            </p:cNvPr>
            <p:cNvSpPr txBox="1"/>
            <p:nvPr/>
          </p:nvSpPr>
          <p:spPr>
            <a:xfrm>
              <a:off x="6933210" y="5699183"/>
              <a:ext cx="38504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GB" dirty="0" err="1">
                  <a:ln>
                    <a:solidFill>
                      <a:sysClr val="windowText" lastClr="000000"/>
                    </a:solidFill>
                  </a:ln>
                  <a:solidFill>
                    <a:schemeClr val="bg1"/>
                  </a:solidFill>
                </a:rPr>
                <a:t>Θ</a:t>
              </a:r>
              <a:endParaRPr lang="en-GB" dirty="0">
                <a:ln>
                  <a:solidFill>
                    <a:sysClr val="windowText" lastClr="000000"/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9" name="Marcador de Posição de Conteúdo 2">
            <a:extLst>
              <a:ext uri="{FF2B5EF4-FFF2-40B4-BE49-F238E27FC236}">
                <a16:creationId xmlns:a16="http://schemas.microsoft.com/office/drawing/2014/main" id="{58E01B0E-E7DF-4D42-BDFD-5A162893BF07}"/>
              </a:ext>
            </a:extLst>
          </p:cNvPr>
          <p:cNvSpPr txBox="1">
            <a:spLocks/>
          </p:cNvSpPr>
          <p:nvPr/>
        </p:nvSpPr>
        <p:spPr>
          <a:xfrm>
            <a:off x="1104292" y="5489050"/>
            <a:ext cx="9248248" cy="8459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pt-PT" dirty="0" err="1"/>
              <a:t>Many</a:t>
            </a:r>
            <a:r>
              <a:rPr lang="pt-PT" dirty="0"/>
              <a:t> </a:t>
            </a:r>
            <a:r>
              <a:rPr lang="pt-PT" dirty="0" err="1"/>
              <a:t>machine</a:t>
            </a:r>
            <a:r>
              <a:rPr lang="pt-PT" dirty="0"/>
              <a:t> </a:t>
            </a:r>
            <a:r>
              <a:rPr lang="pt-PT" dirty="0" err="1"/>
              <a:t>learning</a:t>
            </a:r>
            <a:r>
              <a:rPr lang="pt-PT" dirty="0"/>
              <a:t> </a:t>
            </a:r>
            <a:r>
              <a:rPr lang="pt-PT" dirty="0" err="1"/>
              <a:t>problems</a:t>
            </a:r>
            <a:r>
              <a:rPr lang="pt-PT" dirty="0"/>
              <a:t> are </a:t>
            </a:r>
            <a:r>
              <a:rPr lang="pt-PT" dirty="0" err="1"/>
              <a:t>high</a:t>
            </a:r>
            <a:r>
              <a:rPr lang="pt-PT" dirty="0"/>
              <a:t>-dimensional (</a:t>
            </a:r>
            <a:r>
              <a:rPr lang="pt-PT" dirty="0" err="1"/>
              <a:t>large</a:t>
            </a:r>
            <a:r>
              <a:rPr lang="pt-PT" dirty="0"/>
              <a:t> </a:t>
            </a:r>
            <a:r>
              <a:rPr lang="pt-PT" dirty="0" err="1"/>
              <a:t>number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parameters</a:t>
            </a:r>
            <a:r>
              <a:rPr lang="pt-PT" dirty="0"/>
              <a:t>) non </a:t>
            </a:r>
            <a:r>
              <a:rPr lang="pt-PT" dirty="0" err="1"/>
              <a:t>convex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BB3E296-94C1-477D-1A70-35EB8081BEA1}"/>
                  </a:ext>
                </a:extLst>
              </p:cNvPr>
              <p:cNvSpPr txBox="1"/>
              <p:nvPr/>
            </p:nvSpPr>
            <p:spPr>
              <a:xfrm>
                <a:off x="1309089" y="2270074"/>
                <a:ext cx="931333" cy="412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PT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pt-P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P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pt-P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BB3E296-94C1-477D-1A70-35EB8081BE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089" y="2270074"/>
                <a:ext cx="931333" cy="412100"/>
              </a:xfrm>
              <a:prstGeom prst="rect">
                <a:avLst/>
              </a:prstGeom>
              <a:blipFill>
                <a:blip r:embed="rId3"/>
                <a:stretch>
                  <a:fillRect t="-2941"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551BF863-95CD-C8A0-4F21-C8AEA67BF459}"/>
                  </a:ext>
                </a:extLst>
              </p:cNvPr>
              <p:cNvSpPr txBox="1"/>
              <p:nvPr/>
            </p:nvSpPr>
            <p:spPr>
              <a:xfrm>
                <a:off x="5853985" y="2228622"/>
                <a:ext cx="931333" cy="412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PT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pt-P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P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pt-P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551BF863-95CD-C8A0-4F21-C8AEA67BF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3985" y="2228622"/>
                <a:ext cx="931333" cy="412100"/>
              </a:xfrm>
              <a:prstGeom prst="rect">
                <a:avLst/>
              </a:prstGeom>
              <a:blipFill>
                <a:blip r:embed="rId4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8894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80AFC-A2AC-3341-9B0F-A7114DF02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Optimization: </a:t>
            </a:r>
            <a:r>
              <a:rPr lang="en-GB" sz="4400" dirty="0"/>
              <a:t>local minima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3B5744AD-4A84-7248-92CD-374117B405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18242" y="4182240"/>
                <a:ext cx="10355514" cy="238003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clever initialization of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en-GB" dirty="0"/>
              </a:p>
              <a:p>
                <a:r>
                  <a:rPr lang="en-GB" dirty="0"/>
                  <a:t>random restart</a:t>
                </a:r>
              </a:p>
              <a:p>
                <a:r>
                  <a:rPr lang="en-GB" dirty="0"/>
                  <a:t>clever choice of the learning rate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endParaRPr lang="en-GB" dirty="0"/>
              </a:p>
              <a:p>
                <a:r>
                  <a:rPr lang="en-GB" dirty="0"/>
                  <a:t>stochastic gradient descent: use a stochastic subset of the training data at each step</a:t>
                </a:r>
              </a:p>
              <a:p>
                <a:r>
                  <a:rPr lang="en-GB" dirty="0"/>
                  <a:t>natural gradient: use geometric information on the curvature of the landscape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3B5744AD-4A84-7248-92CD-374117B405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18242" y="4182240"/>
                <a:ext cx="10355514" cy="2380031"/>
              </a:xfrm>
              <a:blipFill>
                <a:blip r:embed="rId2"/>
                <a:stretch>
                  <a:fillRect l="-245" t="-31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1F50883-35FC-C846-934F-A7D068D8D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57ECAD-1A3C-2141-8CC0-EFAB788D5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880" y="1293849"/>
            <a:ext cx="5548239" cy="28147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0B725D1A-62A6-63AC-2624-4BE4A321E7F7}"/>
                  </a:ext>
                </a:extLst>
              </p:cNvPr>
              <p:cNvSpPr txBox="1"/>
              <p:nvPr/>
            </p:nvSpPr>
            <p:spPr>
              <a:xfrm>
                <a:off x="3321880" y="1441148"/>
                <a:ext cx="931333" cy="4121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PT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pt-P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PT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pt-P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0B725D1A-62A6-63AC-2624-4BE4A321E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880" y="1441148"/>
                <a:ext cx="931333" cy="412100"/>
              </a:xfrm>
              <a:prstGeom prst="rect">
                <a:avLst/>
              </a:prstGeom>
              <a:blipFill>
                <a:blip r:embed="rId4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005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FBBC9A-BCAA-140F-851D-8BEB5C584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Multivariate Linear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EA7F2A3E-2E38-EBE1-2FBF-C1000174FC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4293" y="1417272"/>
                <a:ext cx="8946541" cy="4988010"/>
              </a:xfrm>
            </p:spPr>
            <p:txBody>
              <a:bodyPr>
                <a:normAutofit/>
              </a:bodyPr>
              <a:lstStyle/>
              <a:p>
                <a:r>
                  <a:rPr lang="pt-PT" sz="2000" b="1" i="0" dirty="0"/>
                  <a:t>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2000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pt-PT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P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PT" sz="20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pt-PT" sz="2000" b="0" i="0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pt-PT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  <m:sSub>
                                        <m:sSub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PT" sz="2000" b="0" dirty="0">
                  <a:ea typeface="Cambria Math" panose="02040503050406030204" pitchFamily="18" charset="0"/>
                </a:endParaRPr>
              </a:p>
              <a:p>
                <a:r>
                  <a:rPr lang="pt-PT" sz="2000" b="1" i="0" dirty="0" err="1"/>
                  <a:t>Empirical</a:t>
                </a:r>
                <a:r>
                  <a:rPr lang="pt-PT" sz="2000" b="1" i="0" dirty="0"/>
                  <a:t> </a:t>
                </a:r>
                <a:r>
                  <a:rPr lang="pt-PT" sz="2000" b="1" i="0" dirty="0" err="1"/>
                  <a:t>Risk</a:t>
                </a:r>
                <a:br>
                  <a:rPr lang="pt-PT" sz="2000" b="1" i="0" dirty="0"/>
                </a:br>
                <a:endParaRPr lang="pt-PT" sz="2000" b="1" i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P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pt-P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PT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pt-PT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pt-PT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pt-PT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pt-PT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pt-PT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nary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PT" sz="2000" b="0" dirty="0">
                  <a:ea typeface="Cambria Math" panose="02040503050406030204" pitchFamily="18" charset="0"/>
                </a:endParaRPr>
              </a:p>
              <a:p>
                <a:r>
                  <a:rPr lang="pt-PT" sz="2000" b="1" i="0" dirty="0" err="1"/>
                  <a:t>Gradient</a:t>
                </a:r>
                <a:br>
                  <a:rPr lang="pt-PT" sz="2000" b="1" i="0" dirty="0"/>
                </a:br>
                <a:endParaRPr lang="pt-PT" sz="2000" b="1" i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pt-PT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box>
                                    </m:e>
                                  </m:m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box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P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PT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  <m: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box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pt-PT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r>
                                            <m:rPr>
                                              <m:brk m:alnAt="1"/>
                                            </m:rPr>
                                            <a:rPr lang="pt-P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p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𝑓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p>
                                                        <m:sSupPr>
                                                          <m:ctrlP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(</m:t>
                                                          </m:r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)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d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box>
                                    </m:e>
                                  </m:m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r>
                                            <m:rPr>
                                              <m:brk m:alnAt="1"/>
                                            </m:r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p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𝑓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p>
                                                        <m:sSupPr>
                                                          <m:ctrlP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(</m:t>
                                                          </m:r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)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d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  <m:r>
                                                <a:rPr lang="pt-P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</m:e>
                                          </m:nary>
                                        </m:e>
                                      </m:box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box>
                                            <m:box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oxPr>
                                            <m:e>
                                              <m:argPr>
                                                <m:argSz m:val="-1"/>
                                              </m:argPr>
                                              <m:r>
                                                <m:rPr>
                                                  <m:brk m:alnAt="1"/>
                                                </m:r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nary>
                                                <m:naryPr>
                                                  <m:chr m:val="∑"/>
                                                  <m:limLoc m:val="subSup"/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25"/>
                                                    </m:r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=1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𝑀</m:t>
                                                  </m:r>
                                                </m:sup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GB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𝑓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GB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𝜃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(</m:t>
                                                              </m:r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𝑗</m:t>
                                                              </m:r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)</m:t>
                                                              </m:r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(</m:t>
                                                          </m:r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)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d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∗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pt-PT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  <m:r>
                                                        <a:rPr lang="pt-PT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nary>
                                            </m:e>
                                          </m:box>
                                        </m:e>
                                      </m:box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EA7F2A3E-2E38-EBE1-2FBF-C1000174F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93" y="1417272"/>
                <a:ext cx="8946541" cy="4988010"/>
              </a:xfrm>
              <a:blipFill>
                <a:blip r:embed="rId2"/>
                <a:stretch>
                  <a:fillRect l="-283" t="-14721" b="-43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9F5028C-1671-6268-33FB-E60FD8A1B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72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FBBC9A-BCAA-140F-851D-8BEB5C584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Polynomial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EA7F2A3E-2E38-EBE1-2FBF-C1000174FC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4293" y="1417272"/>
                <a:ext cx="8946541" cy="4988010"/>
              </a:xfrm>
            </p:spPr>
            <p:txBody>
              <a:bodyPr>
                <a:normAutofit/>
              </a:bodyPr>
              <a:lstStyle/>
              <a:p>
                <a:r>
                  <a:rPr lang="pt-PT" sz="2000" b="1" i="0" dirty="0"/>
                  <a:t>Loss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2000" b="0" i="0" smtClean="0">
                          <a:latin typeface="Cambria Math" panose="02040503050406030204" pitchFamily="18" charset="0"/>
                        </a:rPr>
                        <m:t>L</m:t>
                      </m:r>
                      <m:r>
                        <a:rPr lang="pt-PT" sz="20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PT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pt-PT" sz="2000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pt-PT" sz="2000" b="0" i="0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pt-PT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∗</m:t>
                                      </m:r>
                                      <m:sSup>
                                        <m:sSupPr>
                                          <m:ctrlPr>
                                            <a:rPr lang="pt-PT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P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pt-P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  <m:sup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PT" sz="2000" b="0" dirty="0">
                  <a:ea typeface="Cambria Math" panose="02040503050406030204" pitchFamily="18" charset="0"/>
                </a:endParaRPr>
              </a:p>
              <a:p>
                <a:r>
                  <a:rPr lang="pt-PT" sz="2000" b="1" i="0" dirty="0" err="1"/>
                  <a:t>Empirical</a:t>
                </a:r>
                <a:r>
                  <a:rPr lang="pt-PT" sz="2000" b="1" i="0" dirty="0"/>
                  <a:t> </a:t>
                </a:r>
                <a:r>
                  <a:rPr lang="pt-PT" sz="2000" b="1" i="0" dirty="0" err="1"/>
                  <a:t>Risk</a:t>
                </a:r>
                <a:br>
                  <a:rPr lang="pt-PT" sz="2000" b="1" i="0" dirty="0"/>
                </a:br>
                <a:endParaRPr lang="pt-PT" sz="2000" b="1" i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pt-PT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m:rPr>
                              <m:sty m:val="p"/>
                            </m:rPr>
                            <a:rPr lang="pt-PT"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a:rPr lang="pt-PT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PT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  <m:r>
                            <a:rPr lang="pt-PT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  <m:sup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pt-PT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pt-PT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P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𝑇</m:t>
                                      </m:r>
                                      <m:r>
                                        <a:rPr lang="pt-P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pt-PT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/>
                                                <m:sup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</m:e>
                                            <m:sup>
                                              <m:r>
                                                <a:rPr lang="pt-P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p>
                                          </m:sSup>
                                        </m:e>
                                      </m:d>
                                    </m:e>
                                  </m:nary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PT" sz="2000" b="0" dirty="0">
                  <a:ea typeface="Cambria Math" panose="02040503050406030204" pitchFamily="18" charset="0"/>
                </a:endParaRPr>
              </a:p>
              <a:p>
                <a:r>
                  <a:rPr lang="pt-PT" sz="2000" b="1" i="0" dirty="0" err="1"/>
                  <a:t>Gradient</a:t>
                </a:r>
                <a:br>
                  <a:rPr lang="pt-PT" sz="2000" b="1" i="0" dirty="0"/>
                </a:br>
                <a:endParaRPr lang="pt-PT" sz="2000" b="1" i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pt-PT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box>
                                    </m:e>
                                  </m:m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box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P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PT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  <m: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box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pt-PT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r>
                                            <m:rPr>
                                              <m:brk m:alnAt="1"/>
                                            </m:rPr>
                                            <a:rPr lang="pt-P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p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𝑓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p>
                                                        <m:sSupPr>
                                                          <m:ctrlP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(</m:t>
                                                          </m:r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)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d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box>
                                    </m:e>
                                  </m:m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r>
                                            <m:rPr>
                                              <m:brk m:alnAt="1"/>
                                            </m:r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p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𝑓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p>
                                                        <m:sSupPr>
                                                          <m:ctrlP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(</m:t>
                                                          </m:r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)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d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  <m:r>
                                                <a:rPr lang="pt-P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sSubSup>
                                                    <m:sSubSup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/>
                                                    <m:sup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  <m:sup>
                                                  <m: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p>
                                              </m:sSup>
                                            </m:e>
                                          </m:nary>
                                        </m:e>
                                      </m:box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box>
                                            <m:box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oxPr>
                                            <m:e>
                                              <m:argPr>
                                                <m:argSz m:val="-1"/>
                                              </m:argPr>
                                              <m:r>
                                                <m:rPr>
                                                  <m:brk m:alnAt="1"/>
                                                </m:r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nary>
                                                <m:naryPr>
                                                  <m:chr m:val="∑"/>
                                                  <m:limLoc m:val="subSup"/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25"/>
                                                    </m:r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=1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𝑀</m:t>
                                                  </m:r>
                                                </m:sup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GB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𝑓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GB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𝜃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(</m:t>
                                                              </m:r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𝑗</m:t>
                                                              </m:r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)</m:t>
                                                              </m:r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(</m:t>
                                                          </m:r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)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d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∗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sSubSup>
                                                        <m:sSubSupPr>
                                                          <m:ctrlP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SupPr>
                                                        <m:e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/>
                                                        <m:sup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(</m:t>
                                                          </m:r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)</m:t>
                                                          </m:r>
                                                        </m:sup>
                                                      </m:sSubSup>
                                                    </m:e>
                                                    <m:sup>
                                                      <m:r>
                                                        <a:rPr lang="pt-PT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  <m:r>
                                                        <a:rPr lang="pt-PT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nary>
                                            </m:e>
                                          </m:box>
                                        </m:e>
                                      </m:box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EA7F2A3E-2E38-EBE1-2FBF-C1000174F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93" y="1417272"/>
                <a:ext cx="8946541" cy="4988010"/>
              </a:xfrm>
              <a:blipFill>
                <a:blip r:embed="rId2"/>
                <a:stretch>
                  <a:fillRect l="-283" t="-13959" b="-63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9F5028C-1671-6268-33FB-E60FD8A1B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37</a:t>
            </a:fld>
            <a:endParaRPr lang="en-US" dirty="0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712CED62-FD8B-9206-3D7C-EF6405D6F593}"/>
              </a:ext>
            </a:extLst>
          </p:cNvPr>
          <p:cNvGrpSpPr/>
          <p:nvPr/>
        </p:nvGrpSpPr>
        <p:grpSpPr>
          <a:xfrm>
            <a:off x="7698262" y="1508363"/>
            <a:ext cx="3940165" cy="460423"/>
            <a:chOff x="7698262" y="1508363"/>
            <a:chExt cx="3940165" cy="4604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aixaDeTexto 4">
                  <a:extLst>
                    <a:ext uri="{FF2B5EF4-FFF2-40B4-BE49-F238E27FC236}">
                      <a16:creationId xmlns:a16="http://schemas.microsoft.com/office/drawing/2014/main" id="{8A11CF2F-C90C-A34A-D825-C728D3F8ADD8}"/>
                    </a:ext>
                  </a:extLst>
                </p:cNvPr>
                <p:cNvSpPr txBox="1"/>
                <p:nvPr/>
              </p:nvSpPr>
              <p:spPr>
                <a:xfrm>
                  <a:off x="9379604" y="1508364"/>
                  <a:ext cx="2258823" cy="369332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r>
                    <a:rPr lang="en-GB" dirty="0"/>
                    <a:t> to the power of </a:t>
                  </a:r>
                  <a14:m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5" name="CaixaDeTexto 4">
                  <a:extLst>
                    <a:ext uri="{FF2B5EF4-FFF2-40B4-BE49-F238E27FC236}">
                      <a16:creationId xmlns:a16="http://schemas.microsoft.com/office/drawing/2014/main" id="{8A11CF2F-C90C-A34A-D825-C728D3F8AD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9604" y="1508364"/>
                  <a:ext cx="2258823" cy="369332"/>
                </a:xfrm>
                <a:prstGeom prst="rect">
                  <a:avLst/>
                </a:prstGeom>
                <a:blipFill>
                  <a:blip r:embed="rId3"/>
                  <a:stretch>
                    <a:fillRect t="-6452" b="-22581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Conexão Curva 6">
              <a:extLst>
                <a:ext uri="{FF2B5EF4-FFF2-40B4-BE49-F238E27FC236}">
                  <a16:creationId xmlns:a16="http://schemas.microsoft.com/office/drawing/2014/main" id="{CAA481C0-7FD1-9105-6F96-5523B8826078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rot="16200000" flipH="1" flipV="1">
              <a:off x="8873427" y="333198"/>
              <a:ext cx="460423" cy="2810754"/>
            </a:xfrm>
            <a:prstGeom prst="curvedConnector4">
              <a:avLst>
                <a:gd name="adj1" fmla="val -49650"/>
                <a:gd name="adj2" fmla="val 99985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77EFB6B7-BB3A-88E0-E9F5-E24F14C6CE56}"/>
              </a:ext>
            </a:extLst>
          </p:cNvPr>
          <p:cNvGrpSpPr/>
          <p:nvPr/>
        </p:nvGrpSpPr>
        <p:grpSpPr>
          <a:xfrm>
            <a:off x="8501450" y="2703129"/>
            <a:ext cx="3270464" cy="586315"/>
            <a:chOff x="8608542" y="1508363"/>
            <a:chExt cx="3270464" cy="5863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33F837EF-6D95-AB8F-7467-4B2BB24929BE}"/>
                    </a:ext>
                  </a:extLst>
                </p:cNvPr>
                <p:cNvSpPr txBox="1"/>
                <p:nvPr/>
              </p:nvSpPr>
              <p:spPr>
                <a:xfrm>
                  <a:off x="9379604" y="1508364"/>
                  <a:ext cx="2499402" cy="38081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p>
                        <m:sSup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a14:m>
                  <a:r>
                    <a:rPr lang="en-GB" dirty="0"/>
                    <a:t> to the power of </a:t>
                  </a:r>
                  <a14:m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33F837EF-6D95-AB8F-7467-4B2BB24929B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9604" y="1508364"/>
                  <a:ext cx="2499402" cy="380810"/>
                </a:xfrm>
                <a:prstGeom prst="rect">
                  <a:avLst/>
                </a:prstGeom>
                <a:blipFill>
                  <a:blip r:embed="rId4"/>
                  <a:stretch>
                    <a:fillRect t="-6250" b="-1875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Conexão Curva 15">
              <a:extLst>
                <a:ext uri="{FF2B5EF4-FFF2-40B4-BE49-F238E27FC236}">
                  <a16:creationId xmlns:a16="http://schemas.microsoft.com/office/drawing/2014/main" id="{7A7FA0FB-61F7-F442-79A9-19F092D93C15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rot="16200000" flipH="1" flipV="1">
              <a:off x="9325766" y="791139"/>
              <a:ext cx="586315" cy="2020763"/>
            </a:xfrm>
            <a:prstGeom prst="curvedConnector4">
              <a:avLst>
                <a:gd name="adj1" fmla="val -38989"/>
                <a:gd name="adj2" fmla="val 10477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989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14754A-FC3E-1F25-8761-959B44E9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Polynomial Regression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831C807-92E9-B889-27D7-F27491C6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97D4ACC-510B-42F8-4844-819913C4F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49" y="2335527"/>
            <a:ext cx="4722531" cy="340614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871BDD1-B6E4-3CE0-D4B2-AEA7A47CB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38" y="2335527"/>
            <a:ext cx="4722531" cy="3406146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B6D28B5A-62C4-0C64-057A-411DFDD3EB3E}"/>
              </a:ext>
            </a:extLst>
          </p:cNvPr>
          <p:cNvGrpSpPr/>
          <p:nvPr/>
        </p:nvGrpSpPr>
        <p:grpSpPr>
          <a:xfrm>
            <a:off x="777614" y="3572933"/>
            <a:ext cx="4522519" cy="1016000"/>
            <a:chOff x="777614" y="3572933"/>
            <a:chExt cx="4522519" cy="1016000"/>
          </a:xfrm>
        </p:grpSpPr>
        <p:cxnSp>
          <p:nvCxnSpPr>
            <p:cNvPr id="8" name="Conexão Reta 7">
              <a:extLst>
                <a:ext uri="{FF2B5EF4-FFF2-40B4-BE49-F238E27FC236}">
                  <a16:creationId xmlns:a16="http://schemas.microsoft.com/office/drawing/2014/main" id="{51396018-404E-B40A-3C6F-9E46E5C6BC92}"/>
                </a:ext>
              </a:extLst>
            </p:cNvPr>
            <p:cNvCxnSpPr/>
            <p:nvPr/>
          </p:nvCxnSpPr>
          <p:spPr>
            <a:xfrm flipV="1">
              <a:off x="1168400" y="3572933"/>
              <a:ext cx="4131733" cy="10160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129F2731-20EB-42D8-03FE-A8E32D201C05}"/>
                </a:ext>
              </a:extLst>
            </p:cNvPr>
            <p:cNvSpPr txBox="1"/>
            <p:nvPr/>
          </p:nvSpPr>
          <p:spPr>
            <a:xfrm>
              <a:off x="777614" y="4038600"/>
              <a:ext cx="9509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C00000"/>
                  </a:solidFill>
                </a:rPr>
                <a:t>LINEAR</a:t>
              </a:r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4DE0F6D-B6EC-0E60-04C7-371E36554C30}"/>
              </a:ext>
            </a:extLst>
          </p:cNvPr>
          <p:cNvSpPr txBox="1"/>
          <p:nvPr/>
        </p:nvSpPr>
        <p:spPr>
          <a:xfrm>
            <a:off x="8583881" y="3032667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C00000"/>
                </a:solidFill>
              </a:rPr>
              <a:t>POLYNOMIAL</a:t>
            </a:r>
          </a:p>
        </p:txBody>
      </p:sp>
    </p:spTree>
    <p:extLst>
      <p:ext uri="{BB962C8B-B14F-4D97-AF65-F5344CB8AC3E}">
        <p14:creationId xmlns:p14="http://schemas.microsoft.com/office/powerpoint/2010/main" val="290565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5D60F-0A99-D788-F4A6-007DBE2AB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Learning: </a:t>
            </a:r>
            <a:r>
              <a:rPr lang="en-GB" sz="3600" dirty="0"/>
              <a:t>under and over fitting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498D482-A4A3-6CF2-C69B-49FD48DF2C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146" y="1595718"/>
            <a:ext cx="8946541" cy="1113615"/>
          </a:xfrm>
        </p:spPr>
        <p:txBody>
          <a:bodyPr/>
          <a:lstStyle/>
          <a:p>
            <a:r>
              <a:rPr lang="en-GB" b="1" dirty="0"/>
              <a:t>underfitting</a:t>
            </a:r>
            <a:r>
              <a:rPr lang="en-GB" dirty="0"/>
              <a:t> occurs when </a:t>
            </a:r>
            <a:r>
              <a:rPr lang="en-GB" b="1" dirty="0"/>
              <a:t>a too simple </a:t>
            </a:r>
            <a:r>
              <a:rPr lang="en-GB" dirty="0"/>
              <a:t>model is used</a:t>
            </a:r>
          </a:p>
          <a:p>
            <a:r>
              <a:rPr lang="en-GB" b="1" dirty="0"/>
              <a:t>overfitting </a:t>
            </a:r>
            <a:r>
              <a:rPr lang="en-GB" dirty="0"/>
              <a:t>occurs when a </a:t>
            </a:r>
            <a:r>
              <a:rPr lang="en-GB" b="1" dirty="0"/>
              <a:t>too complex </a:t>
            </a:r>
            <a:r>
              <a:rPr lang="en-GB" dirty="0"/>
              <a:t>model is used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DAC308A-B745-591A-E571-D629A8DD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A89D0F-1E56-9368-E6FD-84177C21E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53260"/>
            <a:ext cx="7772400" cy="364801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59A8691-968F-D118-8FB7-D693586E2239}"/>
              </a:ext>
            </a:extLst>
          </p:cNvPr>
          <p:cNvSpPr txBox="1"/>
          <p:nvPr/>
        </p:nvSpPr>
        <p:spPr>
          <a:xfrm>
            <a:off x="8336903" y="6220616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[Serrano2021]</a:t>
            </a:r>
          </a:p>
        </p:txBody>
      </p:sp>
    </p:spTree>
    <p:extLst>
      <p:ext uri="{BB962C8B-B14F-4D97-AF65-F5344CB8AC3E}">
        <p14:creationId xmlns:p14="http://schemas.microsoft.com/office/powerpoint/2010/main" val="241822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5B8E5F-E5DD-5743-B16F-9BF7B950D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attempt on definition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27D9CEF-0767-1744-A405-A977EFAAB8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364149"/>
            <a:ext cx="8946541" cy="3884745"/>
          </a:xfrm>
        </p:spPr>
        <p:txBody>
          <a:bodyPr/>
          <a:lstStyle/>
          <a:p>
            <a:pPr marL="0" indent="0" algn="just">
              <a:lnSpc>
                <a:spcPts val="3600"/>
              </a:lnSpc>
              <a:buNone/>
            </a:pPr>
            <a:r>
              <a:rPr lang="en-GB" dirty="0"/>
              <a:t>“Machine learning </a:t>
            </a:r>
            <a:r>
              <a:rPr lang="en-GB" b="1" dirty="0"/>
              <a:t>starts</a:t>
            </a:r>
            <a:r>
              <a:rPr lang="en-GB" dirty="0"/>
              <a:t> with a very </a:t>
            </a:r>
            <a:r>
              <a:rPr lang="en-GB" b="1" dirty="0"/>
              <a:t>general, agnostic mathematical model</a:t>
            </a:r>
            <a:r>
              <a:rPr lang="en-GB" dirty="0"/>
              <a:t>, and </a:t>
            </a:r>
            <a:r>
              <a:rPr lang="en-GB" b="1" dirty="0"/>
              <a:t>uses data to adapt it </a:t>
            </a:r>
            <a:r>
              <a:rPr lang="en-GB" dirty="0"/>
              <a:t>to the case, a process called “</a:t>
            </a:r>
            <a:r>
              <a:rPr lang="en-GB" b="1" dirty="0"/>
              <a:t>training</a:t>
            </a:r>
            <a:r>
              <a:rPr lang="en-GB" dirty="0"/>
              <a:t>”. </a:t>
            </a:r>
          </a:p>
          <a:p>
            <a:pPr marL="0" indent="0" algn="just">
              <a:lnSpc>
                <a:spcPts val="3600"/>
              </a:lnSpc>
              <a:buNone/>
            </a:pPr>
            <a:r>
              <a:rPr lang="en-GB" dirty="0"/>
              <a:t>When </a:t>
            </a:r>
            <a:r>
              <a:rPr lang="en-GB" b="1" dirty="0"/>
              <a:t>looking at the final model</a:t>
            </a:r>
            <a:r>
              <a:rPr lang="en-GB" dirty="0"/>
              <a:t>, </a:t>
            </a:r>
            <a:r>
              <a:rPr lang="en-GB" b="1" dirty="0"/>
              <a:t>we do not </a:t>
            </a:r>
            <a:r>
              <a:rPr lang="en-GB" dirty="0"/>
              <a:t>necessarily </a:t>
            </a:r>
            <a:r>
              <a:rPr lang="en-GB" b="1" dirty="0"/>
              <a:t>gain information on the physical mechanism or statistical relationships behind the data</a:t>
            </a:r>
            <a:r>
              <a:rPr lang="en-GB" dirty="0"/>
              <a:t>, but consider it as a </a:t>
            </a:r>
            <a:r>
              <a:rPr lang="en-GB" b="1" dirty="0"/>
              <a:t>black box </a:t>
            </a:r>
            <a:r>
              <a:rPr lang="en-GB" dirty="0"/>
              <a:t>that has learned to </a:t>
            </a:r>
            <a:r>
              <a:rPr lang="en-GB" b="1" dirty="0"/>
              <a:t>produce reliable outputs</a:t>
            </a:r>
            <a:r>
              <a:rPr lang="en-GB" dirty="0"/>
              <a:t>.</a:t>
            </a:r>
          </a:p>
          <a:p>
            <a:pPr marL="0" indent="0" algn="r">
              <a:buNone/>
            </a:pPr>
            <a:r>
              <a:rPr lang="en-GB" dirty="0"/>
              <a:t>[Schuld2021 – chapter 2]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4746E95-02EB-5B49-9DEA-017A0DF7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323C47A-CBC3-924A-844C-4947CD2932D5}"/>
              </a:ext>
            </a:extLst>
          </p:cNvPr>
          <p:cNvSpPr txBox="1"/>
          <p:nvPr/>
        </p:nvSpPr>
        <p:spPr>
          <a:xfrm>
            <a:off x="1301465" y="5790993"/>
            <a:ext cx="855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Contrast this with </a:t>
            </a:r>
            <a:r>
              <a:rPr lang="pt-PT" b="1" dirty="0" err="1"/>
              <a:t>Explainable</a:t>
            </a:r>
            <a:r>
              <a:rPr lang="pt-PT" b="1" dirty="0"/>
              <a:t> AI</a:t>
            </a:r>
            <a:r>
              <a:rPr lang="pt-PT" dirty="0"/>
              <a:t> (</a:t>
            </a:r>
            <a:r>
              <a:rPr lang="pt-PT" b="1" dirty="0"/>
              <a:t>XAI</a:t>
            </a:r>
            <a:r>
              <a:rPr lang="pt-PT" dirty="0"/>
              <a:t>): </a:t>
            </a:r>
            <a:r>
              <a:rPr lang="pt-PT" sz="1050" dirty="0">
                <a:hlinkClick r:id="rId2"/>
              </a:rPr>
              <a:t>https://en.wikipedia.org/wiki/Explainable_artificial_intelligence</a:t>
            </a:r>
            <a:endParaRPr lang="en-GB" dirty="0"/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5DF0C464-9ED7-CC40-8805-682CAF4062F0}"/>
              </a:ext>
            </a:extLst>
          </p:cNvPr>
          <p:cNvCxnSpPr/>
          <p:nvPr/>
        </p:nvCxnSpPr>
        <p:spPr>
          <a:xfrm>
            <a:off x="1103312" y="5493851"/>
            <a:ext cx="894654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05500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9D9C86-09F3-7091-6C67-08113E29D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Learning: </a:t>
            </a:r>
            <a:r>
              <a:rPr lang="en-GB" sz="3600" dirty="0"/>
              <a:t>under and over fitting</a:t>
            </a:r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2E660D5-2C74-EF66-6B8D-59DD5B041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40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64DE30-BD71-FDCE-B84C-9193A9026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23" y="2390005"/>
            <a:ext cx="4067583" cy="280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FB161C7-D410-C6F1-F4B2-33FEFFB4C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529" y="1322943"/>
            <a:ext cx="2807857" cy="192116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1FE762B-9F08-DB93-D200-778815AB10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1007" y="2609439"/>
            <a:ext cx="2732693" cy="192116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847E0C0-D0A2-384B-2EEE-C70DF5F70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727" y="4267757"/>
            <a:ext cx="2732693" cy="233449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C8F88C1-34FE-B601-F039-283F4097A405}"/>
              </a:ext>
            </a:extLst>
          </p:cNvPr>
          <p:cNvSpPr txBox="1"/>
          <p:nvPr/>
        </p:nvSpPr>
        <p:spPr>
          <a:xfrm>
            <a:off x="2981175" y="5250340"/>
            <a:ext cx="1713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[Serrano2021]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E1D8521-FD7B-A972-DABE-2E1397EC8327}"/>
              </a:ext>
            </a:extLst>
          </p:cNvPr>
          <p:cNvSpPr txBox="1"/>
          <p:nvPr/>
        </p:nvSpPr>
        <p:spPr>
          <a:xfrm>
            <a:off x="8024041" y="1322943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LINEAR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5DE9E7B-FD2F-C6DB-A3F8-5A2901D76BA5}"/>
              </a:ext>
            </a:extLst>
          </p:cNvPr>
          <p:cNvSpPr txBox="1"/>
          <p:nvPr/>
        </p:nvSpPr>
        <p:spPr>
          <a:xfrm>
            <a:off x="10353419" y="220533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DEGREE 2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642FB72-CA74-751A-42DB-48FE84DEA8E3}"/>
              </a:ext>
            </a:extLst>
          </p:cNvPr>
          <p:cNvSpPr txBox="1"/>
          <p:nvPr/>
        </p:nvSpPr>
        <p:spPr>
          <a:xfrm>
            <a:off x="8344801" y="6232922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DEGREE 10</a:t>
            </a:r>
          </a:p>
        </p:txBody>
      </p:sp>
    </p:spTree>
    <p:extLst>
      <p:ext uri="{BB962C8B-B14F-4D97-AF65-F5344CB8AC3E}">
        <p14:creationId xmlns:p14="http://schemas.microsoft.com/office/powerpoint/2010/main" val="1150787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573649-DD9B-B74E-9EE4-6D63E110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Overfitting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F9C7765-87E3-9544-A8CE-3622C230F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146" y="1530403"/>
            <a:ext cx="8946541" cy="1497805"/>
          </a:xfrm>
        </p:spPr>
        <p:txBody>
          <a:bodyPr/>
          <a:lstStyle/>
          <a:p>
            <a:r>
              <a:rPr lang="en-GB" dirty="0"/>
              <a:t>What if empirical risk minimization does not lead to actual risk minimization?</a:t>
            </a:r>
          </a:p>
          <a:p>
            <a:r>
              <a:rPr lang="pt-PT" dirty="0" err="1"/>
              <a:t>What</a:t>
            </a:r>
            <a:r>
              <a:rPr lang="pt-PT" dirty="0"/>
              <a:t> </a:t>
            </a:r>
            <a:r>
              <a:rPr lang="pt-PT" dirty="0" err="1"/>
              <a:t>if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trained</a:t>
            </a:r>
            <a:r>
              <a:rPr lang="pt-PT" dirty="0"/>
              <a:t> </a:t>
            </a:r>
            <a:r>
              <a:rPr lang="pt-PT" dirty="0" err="1"/>
              <a:t>model</a:t>
            </a:r>
            <a:r>
              <a:rPr lang="pt-PT" dirty="0"/>
              <a:t> does </a:t>
            </a:r>
            <a:r>
              <a:rPr lang="pt-PT" dirty="0" err="1"/>
              <a:t>really</a:t>
            </a:r>
            <a:r>
              <a:rPr lang="pt-PT" dirty="0"/>
              <a:t> </a:t>
            </a:r>
            <a:r>
              <a:rPr lang="pt-PT" dirty="0" err="1"/>
              <a:t>well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data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was</a:t>
            </a:r>
            <a:r>
              <a:rPr lang="pt-PT" dirty="0"/>
              <a:t> </a:t>
            </a:r>
            <a:r>
              <a:rPr lang="pt-PT" dirty="0" err="1"/>
              <a:t>trained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, </a:t>
            </a:r>
            <a:r>
              <a:rPr lang="pt-PT" dirty="0" err="1"/>
              <a:t>but</a:t>
            </a:r>
            <a:r>
              <a:rPr lang="pt-PT" dirty="0"/>
              <a:t> </a:t>
            </a:r>
            <a:r>
              <a:rPr lang="pt-PT" dirty="0" err="1"/>
              <a:t>performs</a:t>
            </a:r>
            <a:r>
              <a:rPr lang="pt-PT" dirty="0"/>
              <a:t> </a:t>
            </a:r>
            <a:r>
              <a:rPr lang="pt-PT" dirty="0" err="1"/>
              <a:t>poorly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new</a:t>
            </a:r>
            <a:r>
              <a:rPr lang="pt-PT" dirty="0"/>
              <a:t> data?</a:t>
            </a:r>
          </a:p>
          <a:p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06D7943-D26B-EF41-B4AA-6F57AE005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39FA84-1CC5-1A48-B8BA-5659F0F6F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616" y="3429000"/>
            <a:ext cx="8483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617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E93A5-E05C-7048-B8CD-3EED09780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BBD46EF0-F1E6-4944-936A-A503E1C9B0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1445742"/>
                <a:ext cx="9404723" cy="4802658"/>
              </a:xfrm>
            </p:spPr>
            <p:txBody>
              <a:bodyPr/>
              <a:lstStyle/>
              <a:p>
                <a:r>
                  <a:rPr lang="en-GB" dirty="0"/>
                  <a:t>Strategies to avoid overfitting</a:t>
                </a:r>
              </a:p>
              <a:p>
                <a:pPr lvl="1"/>
                <a:r>
                  <a:rPr lang="en-GB" dirty="0"/>
                  <a:t>Choose less flexible families of models</a:t>
                </a:r>
              </a:p>
              <a:p>
                <a:pPr lvl="1"/>
                <a:r>
                  <a:rPr lang="en-GB" dirty="0"/>
                  <a:t>Stop training prematurely</a:t>
                </a:r>
              </a:p>
              <a:p>
                <a:pPr lvl="1"/>
                <a:r>
                  <a:rPr lang="en-GB" dirty="0"/>
                  <a:t>Add a regularization term: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b="0" i="0" smtClean="0"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pt-PT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and minimize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pPr marL="57150" indent="0">
                  <a:buNone/>
                </a:pPr>
                <a:r>
                  <a:rPr lang="en-GB" dirty="0" err="1"/>
                  <a:t>Regularizers</a:t>
                </a:r>
                <a:r>
                  <a:rPr lang="en-GB" dirty="0"/>
                  <a:t> impose constraints on the model:</a:t>
                </a:r>
              </a:p>
              <a:p>
                <a:pPr marL="400050"/>
                <a14:m>
                  <m:oMath xmlns:m="http://schemas.openxmlformats.org/officeDocument/2006/math">
                    <m:sSub>
                      <m:sSubPr>
                        <m:ctrlPr>
                          <a:rPr lang="pt-P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P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GB" dirty="0"/>
                  <a:t>     </a:t>
                </a:r>
                <a:r>
                  <a:rPr lang="en-GB" sz="1800" dirty="0"/>
                  <a:t> - the </a:t>
                </a:r>
                <a14:m>
                  <m:oMath xmlns:m="http://schemas.openxmlformats.org/officeDocument/2006/math">
                    <m:r>
                      <a:rPr lang="pt-P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ℓ1</m:t>
                    </m:r>
                  </m:oMath>
                </a14:m>
                <a:r>
                  <a:rPr lang="en-GB" sz="1800" dirty="0"/>
                  <a:t> </a:t>
                </a:r>
                <a:r>
                  <a:rPr lang="en-GB" sz="1800" dirty="0" err="1"/>
                  <a:t>regularizer</a:t>
                </a:r>
                <a:r>
                  <a:rPr lang="en-GB" sz="1800" dirty="0"/>
                  <a:t> leads to sparser parameters’ vectors</a:t>
                </a:r>
                <a:endParaRPr lang="en-GB" dirty="0"/>
              </a:p>
              <a:p>
                <a:pPr marL="400050"/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p>
                          <m:sSupPr>
                            <m:ctrlPr>
                              <a:rPr lang="pt-P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GB" dirty="0"/>
                  <a:t>      </a:t>
                </a:r>
                <a:r>
                  <a:rPr lang="en-GB" sz="1800" dirty="0"/>
                  <a:t>- the </a:t>
                </a:r>
                <a14:m>
                  <m:oMath xmlns:m="http://schemas.openxmlformats.org/officeDocument/2006/math">
                    <m:r>
                      <a:rPr lang="pt-P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a:rPr lang="pt-PT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GB" sz="1800" dirty="0"/>
                  <a:t> </a:t>
                </a:r>
                <a:r>
                  <a:rPr lang="en-GB" sz="1800" dirty="0" err="1"/>
                  <a:t>regularizer</a:t>
                </a:r>
                <a:r>
                  <a:rPr lang="en-GB" sz="1800" dirty="0"/>
                  <a:t> leads to shorter parameters’ vectors,</a:t>
                </a:r>
                <a:br>
                  <a:rPr lang="en-GB" sz="1800" dirty="0"/>
                </a:br>
                <a:r>
                  <a:rPr lang="en-GB" sz="1800" dirty="0"/>
                  <a:t>						 i.e. parameters with smaller absolute values</a:t>
                </a:r>
                <a:endParaRPr lang="en-GB" dirty="0"/>
              </a:p>
              <a:p>
                <a:pPr marL="5715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BBD46EF0-F1E6-4944-936A-A503E1C9B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445742"/>
                <a:ext cx="9404723" cy="4802658"/>
              </a:xfrm>
              <a:blipFill>
                <a:blip r:embed="rId2"/>
                <a:stretch>
                  <a:fillRect l="-270" t="-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B6139E5-EA89-AE46-8586-22048CD77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3999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DEFBBC9A-BCAA-140F-851D-8BEB5C584B4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PT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b>
                        <m:r>
                          <a:rPr lang="pt-PT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sz="3200" dirty="0"/>
                  <a:t> Regularized Multivariate Linear Regression</a:t>
                </a:r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DEFBBC9A-BCAA-140F-851D-8BEB5C584B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404" t="-54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EA7F2A3E-2E38-EBE1-2FBF-C1000174FC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4293" y="1417272"/>
                <a:ext cx="9404723" cy="4988010"/>
              </a:xfrm>
            </p:spPr>
            <p:txBody>
              <a:bodyPr>
                <a:normAutofit/>
              </a:bodyPr>
              <a:lstStyle/>
              <a:p>
                <a:r>
                  <a:rPr lang="pt-PT" sz="2000" b="1" i="0" dirty="0"/>
                  <a:t>Cost </a:t>
                </a:r>
                <a:r>
                  <a:rPr lang="pt-PT" sz="2000" b="1" i="0" dirty="0" err="1"/>
                  <a:t>Function</a:t>
                </a:r>
                <a:br>
                  <a:rPr lang="pt-PT" sz="2000" b="1" i="0" dirty="0"/>
                </a:br>
                <a:endParaRPr lang="pt-PT" sz="2000" b="1" i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C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PT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PT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pt-PT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d>
                                        <m:d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nary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t-PT">
                                          <a:latin typeface="Cambria Math" panose="02040503050406030204" pitchFamily="18" charset="0"/>
                                        </a:rPr>
                                        <m:t>y</m:t>
                                      </m:r>
                                    </m:e>
                                    <m:sup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pt-PT" sz="2000" b="0" dirty="0">
                  <a:ea typeface="Cambria Math" panose="02040503050406030204" pitchFamily="18" charset="0"/>
                </a:endParaRPr>
              </a:p>
              <a:p>
                <a:r>
                  <a:rPr lang="pt-PT" sz="2000" b="1" i="0" dirty="0" err="1"/>
                  <a:t>Gradient</a:t>
                </a:r>
                <a:br>
                  <a:rPr lang="pt-PT" sz="2000" b="1" i="0" dirty="0"/>
                </a:br>
                <a:endParaRPr lang="pt-PT" sz="2000" b="1" i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pt-PT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box>
                                    </m:e>
                                  </m:m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box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P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PT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  <m: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box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pt-PT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r>
                                            <m:rPr>
                                              <m:brk m:alnAt="1"/>
                                            </m:rPr>
                                            <a:rPr lang="pt-PT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p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𝑓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p>
                                                        <m:sSupPr>
                                                          <m:ctrlP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(</m:t>
                                                          </m:r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)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d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nary>
                                          <m:r>
                                            <a:rPr lang="pt-PT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box>
                                    </m:e>
                                  </m:m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r>
                                            <m:rPr>
                                              <m:brk m:alnAt="1"/>
                                            </m:r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p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𝑓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𝜃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p>
                                                        <m:sSupPr>
                                                          <m:ctrlP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(</m:t>
                                                          </m:r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)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d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  <m:r>
                                                <a:rPr lang="pt-P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</m:e>
                                          </m:nary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pt-P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box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box>
                                            <m:box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oxPr>
                                            <m:e>
                                              <m:argPr>
                                                <m:argSz m:val="-1"/>
                                              </m:argPr>
                                              <m:r>
                                                <m:rPr>
                                                  <m:brk m:alnAt="1"/>
                                                </m:r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nary>
                                                <m:naryPr>
                                                  <m:chr m:val="∑"/>
                                                  <m:limLoc m:val="subSup"/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naryPr>
                                                <m:sub>
                                                  <m:r>
                                                    <m:rPr>
                                                      <m:brk m:alnAt="25"/>
                                                    </m:r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=1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𝑀</m:t>
                                                  </m:r>
                                                </m:sup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GB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𝑓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GB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𝜃</m:t>
                                                          </m:r>
                                                        </m:sub>
                                                      </m:sSub>
                                                      <m:d>
                                                        <m:dPr>
                                                          <m:ctrlP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(</m:t>
                                                              </m:r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𝑗</m:t>
                                                              </m:r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)</m:t>
                                                              </m:r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(</m:t>
                                                          </m:r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)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d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∗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pt-PT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  <m:r>
                                                        <a:rPr lang="pt-PT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−1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nary>
                                            </m:e>
                                          </m:box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+2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pt-P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  <m:r>
                                                <a:rPr lang="pt-PT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box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EA7F2A3E-2E38-EBE1-2FBF-C1000174FC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93" y="1417272"/>
                <a:ext cx="9404723" cy="4988010"/>
              </a:xfrm>
              <a:blipFill>
                <a:blip r:embed="rId3"/>
                <a:stretch>
                  <a:fillRect l="-270" t="-68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9F5028C-1671-6268-33FB-E60FD8A1B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0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7A1FB-AE1A-CA4C-AC20-00CBCC606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Generalization: </a:t>
            </a:r>
            <a:r>
              <a:rPr lang="en-GB" sz="2400" dirty="0"/>
              <a:t>training vs. test/validation errors</a:t>
            </a:r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6D0F1B8-C2C2-E246-AD35-CAC40ED3A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E29FE19-E382-EB4A-8E16-810546DF8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532" y="1968500"/>
            <a:ext cx="4483100" cy="2921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Posição de Conteúdo 2">
                <a:extLst>
                  <a:ext uri="{FF2B5EF4-FFF2-40B4-BE49-F238E27FC236}">
                    <a16:creationId xmlns:a16="http://schemas.microsoft.com/office/drawing/2014/main" id="{FFB2905A-B3B6-9147-B02B-7C84D7D735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6111" y="1401289"/>
                <a:ext cx="10355514" cy="451960"/>
              </a:xfrm>
            </p:spPr>
            <p:txBody>
              <a:bodyPr/>
              <a:lstStyle/>
              <a:p>
                <a:r>
                  <a:rPr lang="en-GB" dirty="0"/>
                  <a:t>the input data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GB" dirty="0"/>
                  <a:t> is divided into a training set and a test set</a:t>
                </a:r>
              </a:p>
            </p:txBody>
          </p:sp>
        </mc:Choice>
        <mc:Fallback xmlns="">
          <p:sp>
            <p:nvSpPr>
              <p:cNvPr id="6" name="Marcador de Posição de Conteúdo 2">
                <a:extLst>
                  <a:ext uri="{FF2B5EF4-FFF2-40B4-BE49-F238E27FC236}">
                    <a16:creationId xmlns:a16="http://schemas.microsoft.com/office/drawing/2014/main" id="{FFB2905A-B3B6-9147-B02B-7C84D7D735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1401289"/>
                <a:ext cx="10355514" cy="451960"/>
              </a:xfrm>
              <a:blipFill>
                <a:blip r:embed="rId3"/>
                <a:stretch>
                  <a:fillRect l="-245" t="-8333" b="-13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8C0DBC11-0CB9-8144-A7BE-95340E7AC3A8}"/>
              </a:ext>
            </a:extLst>
          </p:cNvPr>
          <p:cNvSpPr/>
          <p:nvPr/>
        </p:nvSpPr>
        <p:spPr>
          <a:xfrm>
            <a:off x="1987825" y="3429000"/>
            <a:ext cx="593767" cy="1071748"/>
          </a:xfrm>
          <a:prstGeom prst="ellipse">
            <a:avLst/>
          </a:prstGeom>
          <a:solidFill>
            <a:schemeClr val="accent1">
              <a:alpha val="4942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Marcador de Posição de Conteúdo 2">
            <a:extLst>
              <a:ext uri="{FF2B5EF4-FFF2-40B4-BE49-F238E27FC236}">
                <a16:creationId xmlns:a16="http://schemas.microsoft.com/office/drawing/2014/main" id="{E9BE7B93-99F5-8A4E-A8DE-4942AC8F5554}"/>
              </a:ext>
            </a:extLst>
          </p:cNvPr>
          <p:cNvSpPr txBox="1">
            <a:spLocks/>
          </p:cNvSpPr>
          <p:nvPr/>
        </p:nvSpPr>
        <p:spPr>
          <a:xfrm>
            <a:off x="646111" y="5004751"/>
            <a:ext cx="10800822" cy="1557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GB" dirty="0"/>
              <a:t>the model is overfitting the training data when the training error keeps decreasing, while the test error starts increasing.</a:t>
            </a:r>
          </a:p>
          <a:p>
            <a:r>
              <a:rPr lang="en-GB" dirty="0"/>
              <a:t>The optimal point to stop training is near the test error inflection point OR</a:t>
            </a:r>
            <a:br>
              <a:rPr lang="en-GB" dirty="0"/>
            </a:br>
            <a:r>
              <a:rPr lang="en-GB" dirty="0"/>
              <a:t>choose the model to use based on the model complexity graph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8728743-2279-7C54-356F-8B68C14AA2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925" y="1968470"/>
            <a:ext cx="4573717" cy="292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44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E89442-280F-B8CC-6B6A-323294A9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7200" dirty="0"/>
              <a:t>Classification</a:t>
            </a:r>
            <a:endParaRPr lang="en-GB" sz="6000" dirty="0"/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7455BF4-0ABD-1BFE-EE9C-AF644B277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A97398B-F710-3C2E-E994-6EB4C4747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343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049AED-96F2-C8D3-E7BF-8F0A079E1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Learning: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A03FBF1F-79EA-9957-C273-329C93A3384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6111" y="1519882"/>
                <a:ext cx="10682289" cy="472851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ts val="3300"/>
                  </a:lnSpc>
                  <a:spcAft>
                    <a:spcPts val="1200"/>
                  </a:spcAft>
                </a:pPr>
                <a:r>
                  <a:rPr lang="en-GB" sz="2400" dirty="0"/>
                  <a:t>Problem:</a:t>
                </a:r>
                <a:br>
                  <a:rPr lang="en-GB" sz="2400" dirty="0"/>
                </a:br>
                <a:r>
                  <a:rPr lang="en-GB" sz="2400" dirty="0"/>
                  <a:t>given a labelled dataset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GB" sz="2400" dirty="0"/>
                  <a:t>, taken from an unknown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GB" sz="2400" dirty="0"/>
                  <a:t>, </a:t>
                </a:r>
                <a:r>
                  <a:rPr lang="en-GB" sz="2400" b="1" dirty="0"/>
                  <a:t>learn</a:t>
                </a:r>
                <a:r>
                  <a:rPr lang="en-GB" sz="2400" dirty="0"/>
                  <a:t> a function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PT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pt-PT" sz="24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GB" sz="2400" dirty="0"/>
                  <a:t> which approximates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2400" dirty="0"/>
                  <a:t> and allows predicting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pt-PT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pt-PT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acc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2400" dirty="0"/>
                  <a:t> for previously unseen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GB" sz="2400" dirty="0"/>
                  <a:t>, i.e.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∉</m:t>
                    </m:r>
                    <m:r>
                      <a:rPr lang="pt-PT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GB" sz="2400" dirty="0"/>
                  <a:t> </a:t>
                </a:r>
                <a:br>
                  <a:rPr lang="en-GB" sz="2400" dirty="0"/>
                </a:br>
                <a:endParaRPr lang="en-GB" sz="2400" dirty="0"/>
              </a:p>
              <a:p>
                <a:pPr>
                  <a:lnSpc>
                    <a:spcPts val="3300"/>
                  </a:lnSpc>
                  <a:spcAft>
                    <a:spcPts val="1200"/>
                  </a:spcAft>
                </a:pPr>
                <a:r>
                  <a:rPr lang="pt-PT" sz="2400" b="1" dirty="0" err="1"/>
                  <a:t>Classification</a:t>
                </a:r>
                <a:r>
                  <a:rPr lang="pt-PT" sz="2400" dirty="0"/>
                  <a:t> </a:t>
                </a:r>
                <a:r>
                  <a:rPr lang="pt-PT" sz="2400" dirty="0" err="1"/>
                  <a:t>entails</a:t>
                </a:r>
                <a:r>
                  <a:rPr lang="pt-PT" sz="2400" dirty="0"/>
                  <a:t> </a:t>
                </a:r>
                <a:r>
                  <a:rPr lang="pt-PT" sz="2400" dirty="0" err="1"/>
                  <a:t>that</a:t>
                </a:r>
                <a:r>
                  <a:rPr lang="pt-PT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GB" sz="2400" dirty="0"/>
                  <a:t> is a discrete set of </a:t>
                </a:r>
                <a:r>
                  <a:rPr lang="en-GB" sz="2400" b="1" dirty="0"/>
                  <a:t>labels</a:t>
                </a:r>
                <a:br>
                  <a:rPr lang="en-GB" sz="2400" b="1" dirty="0"/>
                </a:br>
                <a:endParaRPr lang="en-GB" sz="2400" b="1" dirty="0"/>
              </a:p>
              <a:p>
                <a:pPr>
                  <a:lnSpc>
                    <a:spcPts val="3300"/>
                  </a:lnSpc>
                </a:pPr>
                <a:r>
                  <a:rPr lang="pt-PT" sz="2400" b="1" dirty="0" err="1"/>
                  <a:t>Binary</a:t>
                </a:r>
                <a:r>
                  <a:rPr lang="pt-PT" sz="2400" b="1" dirty="0"/>
                  <a:t> </a:t>
                </a:r>
                <a:r>
                  <a:rPr lang="pt-PT" sz="2400" b="1" dirty="0" err="1"/>
                  <a:t>Classification</a:t>
                </a:r>
                <a:r>
                  <a:rPr lang="pt-PT" sz="2400" dirty="0"/>
                  <a:t> </a:t>
                </a:r>
                <a:r>
                  <a:rPr lang="pt-PT" sz="2400" dirty="0" err="1"/>
                  <a:t>entails</a:t>
                </a:r>
                <a:r>
                  <a:rPr lang="pt-PT" sz="2400" dirty="0"/>
                  <a:t> </a:t>
                </a:r>
                <a:r>
                  <a:rPr lang="pt-PT" sz="2400" dirty="0" err="1"/>
                  <a:t>that</a:t>
                </a:r>
                <a:r>
                  <a:rPr lang="pt-PT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GB" sz="2400" dirty="0"/>
                  <a:t> is a discrete set of </a:t>
                </a:r>
                <a:r>
                  <a:rPr lang="en-GB" sz="2400" b="1" dirty="0"/>
                  <a:t>two</a:t>
                </a:r>
                <a:r>
                  <a:rPr lang="en-GB" sz="2400" dirty="0"/>
                  <a:t> </a:t>
                </a:r>
                <a:r>
                  <a:rPr lang="en-GB" sz="2400" b="1" dirty="0"/>
                  <a:t>labels</a:t>
                </a:r>
                <a:br>
                  <a:rPr lang="en-GB" sz="2400" b="1" dirty="0"/>
                </a:br>
                <a:r>
                  <a:rPr lang="en-GB" sz="2400" dirty="0"/>
                  <a:t>Without loss of generality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pt-P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A03FBF1F-79EA-9957-C273-329C93A3384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1519882"/>
                <a:ext cx="10682289" cy="4728518"/>
              </a:xfrm>
              <a:blipFill>
                <a:blip r:embed="rId2"/>
                <a:stretch>
                  <a:fillRect l="-356" t="-535" r="-7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33F29F6-4EF4-B671-0707-C0BA4FCA2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AC87B2F-7AC8-C46F-B1FE-52923A684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Perceptron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Posição de Conteúdo 5">
                <a:extLst>
                  <a:ext uri="{FF2B5EF4-FFF2-40B4-BE49-F238E27FC236}">
                    <a16:creationId xmlns:a16="http://schemas.microsoft.com/office/drawing/2014/main" id="{39B55B04-CDBA-4381-9F27-FD92F0234E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52286" y="1359244"/>
                <a:ext cx="10087427" cy="4880918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The perceptron classification </a:t>
                </a:r>
                <a:r>
                  <a:rPr lang="en-GB" i="1" dirty="0"/>
                  <a:t>line</a:t>
                </a:r>
                <a:r>
                  <a:rPr lang="en-GB" dirty="0"/>
                  <a:t> is expressed as an identity to 0</a:t>
                </a:r>
                <a:br>
                  <a:rPr lang="en-GB" dirty="0"/>
                </a:br>
                <a:r>
                  <a:rPr lang="en-GB" dirty="0"/>
                  <a:t>(small difference compared to the regression in the previous section)</a:t>
                </a:r>
              </a:p>
              <a:p>
                <a:endParaRPr lang="en-GB" dirty="0"/>
              </a:p>
              <a:p>
                <a:r>
                  <a:rPr lang="en-GB" dirty="0"/>
                  <a:t>If there are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per data point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 then the classifier produces a score: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pt-P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P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begChr m:val="{"/>
                        <m:endChr m:val="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𝑠𝑐𝑜𝑟𝑒</m:t>
                              </m:r>
                              <m:d>
                                <m:dPr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  <m:m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𝑠𝑐𝑜𝑟𝑒</m:t>
                              </m:r>
                              <m:d>
                                <m:d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pt-P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  <a:p>
                <a:endParaRPr lang="en-GB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pt-PT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𝑠𝑡𝑒𝑝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𝑠𝑐𝑜𝑟𝑒</m:t>
                        </m:r>
                        <m:d>
                          <m:dPr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br>
                  <a:rPr lang="pt-PT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𝑠𝑡𝑒𝑝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PT" i="1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pt-P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" name="Marcador de Posição de Conteúdo 5">
                <a:extLst>
                  <a:ext uri="{FF2B5EF4-FFF2-40B4-BE49-F238E27FC236}">
                    <a16:creationId xmlns:a16="http://schemas.microsoft.com/office/drawing/2014/main" id="{39B55B04-CDBA-4381-9F27-FD92F0234E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2286" y="1359244"/>
                <a:ext cx="10087427" cy="4880918"/>
              </a:xfrm>
              <a:blipFill>
                <a:blip r:embed="rId2"/>
                <a:stretch>
                  <a:fillRect l="-378" t="-779" b="-303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7EC6E64-A65E-382B-47AB-04F380E1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47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05EA399-DF29-DE44-AC31-8748755E7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1563" y="4182299"/>
            <a:ext cx="3686448" cy="19200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4A24257-6918-228B-9F90-5D6AC0D4F55E}"/>
                  </a:ext>
                </a:extLst>
              </p:cNvPr>
              <p:cNvSpPr txBox="1"/>
              <p:nvPr/>
            </p:nvSpPr>
            <p:spPr>
              <a:xfrm>
                <a:off x="8798011" y="4510216"/>
                <a:ext cx="2736390" cy="12641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u="sng" dirty="0"/>
                  <a:t>Activation function:</a:t>
                </a:r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𝑠𝑡𝑒𝑝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4A24257-6918-228B-9F90-5D6AC0D4F5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011" y="4510216"/>
                <a:ext cx="2736390" cy="1264192"/>
              </a:xfrm>
              <a:prstGeom prst="rect">
                <a:avLst/>
              </a:prstGeom>
              <a:blipFill>
                <a:blip r:embed="rId4"/>
                <a:stretch>
                  <a:fillRect l="-1843" t="-66000" b="-157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795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88BD0D-15FC-C367-6DAF-FF74FCF3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”alien” dataset</a:t>
            </a:r>
            <a:br>
              <a:rPr lang="en-GB" dirty="0"/>
            </a:br>
            <a:r>
              <a:rPr lang="en-GB" sz="2800" dirty="0"/>
              <a:t>[Serrano’2021-cap 5]</a:t>
            </a:r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26E3C7A-712E-3AB3-D290-776B64CE2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5ECA881-5231-6B67-230B-00B85F125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54" y="2486509"/>
            <a:ext cx="5616146" cy="262638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58ACD87-5280-10B6-20CF-4E28D39E4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638" y="2002310"/>
            <a:ext cx="5328508" cy="35947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EF6FD81-CE26-FB21-918C-7906E49A4591}"/>
                  </a:ext>
                </a:extLst>
              </p:cNvPr>
              <p:cNvSpPr txBox="1"/>
              <p:nvPr/>
            </p:nvSpPr>
            <p:spPr>
              <a:xfrm>
                <a:off x="6383638" y="1985212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6EF6FD81-CE26-FB21-918C-7906E49A45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638" y="1985212"/>
                <a:ext cx="47731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9ABFA5D-79CA-359C-8593-BC6D53CA3EF0}"/>
                  </a:ext>
                </a:extLst>
              </p:cNvPr>
              <p:cNvSpPr txBox="1"/>
              <p:nvPr/>
            </p:nvSpPr>
            <p:spPr>
              <a:xfrm>
                <a:off x="11156617" y="5145055"/>
                <a:ext cx="4773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9ABFA5D-79CA-359C-8593-BC6D53CA3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617" y="5145055"/>
                <a:ext cx="47731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867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ângulo Arredondado 14">
            <a:extLst>
              <a:ext uri="{FF2B5EF4-FFF2-40B4-BE49-F238E27FC236}">
                <a16:creationId xmlns:a16="http://schemas.microsoft.com/office/drawing/2014/main" id="{60FFD335-FD6A-3997-8989-6B643B000CDE}"/>
              </a:ext>
            </a:extLst>
          </p:cNvPr>
          <p:cNvSpPr/>
          <p:nvPr/>
        </p:nvSpPr>
        <p:spPr>
          <a:xfrm>
            <a:off x="7152257" y="1681704"/>
            <a:ext cx="3779354" cy="1970903"/>
          </a:xfrm>
          <a:prstGeom prst="round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F83CF61-C6E9-69A5-3F3F-9A828B0F5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”alien” dataset</a:t>
            </a:r>
            <a:br>
              <a:rPr lang="en-GB" dirty="0"/>
            </a:br>
            <a:r>
              <a:rPr lang="en-GB" sz="2800" dirty="0"/>
              <a:t>[Serrano’2021-cap 5]</a:t>
            </a:r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7B3CF35-FF9F-99A1-FCAC-2693B1AF1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49</a:t>
            </a:fld>
            <a:endParaRPr lang="en-US" dirty="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37BDDB1-2525-F61D-8237-C1637C7FC4E2}"/>
              </a:ext>
            </a:extLst>
          </p:cNvPr>
          <p:cNvGrpSpPr/>
          <p:nvPr/>
        </p:nvGrpSpPr>
        <p:grpSpPr>
          <a:xfrm>
            <a:off x="712167" y="2084067"/>
            <a:ext cx="6337400" cy="4213138"/>
            <a:chOff x="2973456" y="2084067"/>
            <a:chExt cx="6337400" cy="4213138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9636197D-EDE0-5BC2-1DEE-9C56D2193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73456" y="2084067"/>
              <a:ext cx="6245087" cy="421313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65AE481E-1764-E67A-8260-415E8FDE51EE}"/>
                    </a:ext>
                  </a:extLst>
                </p:cNvPr>
                <p:cNvSpPr txBox="1"/>
                <p:nvPr/>
              </p:nvSpPr>
              <p:spPr>
                <a:xfrm>
                  <a:off x="3133811" y="2084067"/>
                  <a:ext cx="47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CaixaDeTexto 5">
                  <a:extLst>
                    <a:ext uri="{FF2B5EF4-FFF2-40B4-BE49-F238E27FC236}">
                      <a16:creationId xmlns:a16="http://schemas.microsoft.com/office/drawing/2014/main" id="{65AE481E-1764-E67A-8260-415E8FDE51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3811" y="2084067"/>
                  <a:ext cx="477310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aixaDeTexto 6">
                  <a:extLst>
                    <a:ext uri="{FF2B5EF4-FFF2-40B4-BE49-F238E27FC236}">
                      <a16:creationId xmlns:a16="http://schemas.microsoft.com/office/drawing/2014/main" id="{80AACA4B-6585-B52A-294B-821E8EF11678}"/>
                    </a:ext>
                  </a:extLst>
                </p:cNvPr>
                <p:cNvSpPr txBox="1"/>
                <p:nvPr/>
              </p:nvSpPr>
              <p:spPr>
                <a:xfrm>
                  <a:off x="8833546" y="5639327"/>
                  <a:ext cx="47731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CaixaDeTexto 6">
                  <a:extLst>
                    <a:ext uri="{FF2B5EF4-FFF2-40B4-BE49-F238E27FC236}">
                      <a16:creationId xmlns:a16="http://schemas.microsoft.com/office/drawing/2014/main" id="{80AACA4B-6585-B52A-294B-821E8EF116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33546" y="5639327"/>
                  <a:ext cx="47731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7C0D6E5-0418-39DE-F5D5-EF456DD27213}"/>
                  </a:ext>
                </a:extLst>
              </p:cNvPr>
              <p:cNvSpPr txBox="1"/>
              <p:nvPr/>
            </p:nvSpPr>
            <p:spPr>
              <a:xfrm>
                <a:off x="7394327" y="1853248"/>
                <a:ext cx="2122889" cy="328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GB" sz="200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sup>
                      </m:sSup>
                      <m:r>
                        <a:rPr lang="pt-PT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PT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1., 0.5, 0.5</m:t>
                          </m:r>
                        </m:e>
                      </m:d>
                    </m:oMath>
                  </m:oMathPara>
                </a14:m>
                <a:endParaRPr lang="en-GB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B7C0D6E5-0418-39DE-F5D5-EF456DD27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327" y="1853248"/>
                <a:ext cx="2122889" cy="328680"/>
              </a:xfrm>
              <a:prstGeom prst="rect">
                <a:avLst/>
              </a:prstGeom>
              <a:blipFill>
                <a:blip r:embed="rId5"/>
                <a:stretch>
                  <a:fillRect l="-2381" b="-111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6EBFC895-7DBC-B7CA-E419-1D23C43BF777}"/>
                  </a:ext>
                </a:extLst>
              </p:cNvPr>
              <p:cNvSpPr txBox="1"/>
              <p:nvPr/>
            </p:nvSpPr>
            <p:spPr>
              <a:xfrm>
                <a:off x="7394327" y="2268733"/>
                <a:ext cx="3026534" cy="525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e>
                        <m:sub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  <m:d>
                        <m:dPr>
                          <m:ctrlPr>
                            <a:rPr lang="pt-PT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PT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=1.+</m:t>
                      </m:r>
                      <m:f>
                        <m:fPr>
                          <m:ctrlPr>
                            <a:rPr lang="pt-PT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PT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PT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pt-PT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GB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6EBFC895-7DBC-B7CA-E419-1D23C43BF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327" y="2268733"/>
                <a:ext cx="3026534" cy="525080"/>
              </a:xfrm>
              <a:prstGeom prst="rect">
                <a:avLst/>
              </a:prstGeom>
              <a:blipFill>
                <a:blip r:embed="rId6"/>
                <a:stretch>
                  <a:fillRect l="-837" b="-19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Conexão Reta 11">
            <a:extLst>
              <a:ext uri="{FF2B5EF4-FFF2-40B4-BE49-F238E27FC236}">
                <a16:creationId xmlns:a16="http://schemas.microsoft.com/office/drawing/2014/main" id="{8EB8BF06-3D31-F7D5-F033-1E442D0B45AE}"/>
              </a:ext>
            </a:extLst>
          </p:cNvPr>
          <p:cNvCxnSpPr>
            <a:cxnSpLocks/>
          </p:cNvCxnSpPr>
          <p:nvPr/>
        </p:nvCxnSpPr>
        <p:spPr>
          <a:xfrm flipV="1">
            <a:off x="1260389" y="2644346"/>
            <a:ext cx="3966519" cy="2273643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FECEDA01-45B5-B4F6-0752-26F7699E8412}"/>
                  </a:ext>
                </a:extLst>
              </p:cNvPr>
              <p:cNvSpPr txBox="1"/>
              <p:nvPr/>
            </p:nvSpPr>
            <p:spPr>
              <a:xfrm>
                <a:off x="7394327" y="2861189"/>
                <a:ext cx="3335144" cy="5250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PT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sz="2000" b="0" i="1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  <m:d>
                        <m:dPr>
                          <m:ctrlPr>
                            <a:rPr lang="pt-PT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PT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0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𝑠𝑡𝑒𝑝</m:t>
                      </m:r>
                      <m:d>
                        <m:dPr>
                          <m:ctrlPr>
                            <a:rPr lang="pt-PT" sz="20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1.+</m:t>
                          </m:r>
                          <m:f>
                            <m:fPr>
                              <m:ctrlPr>
                                <a:rPr lang="pt-PT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PT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PT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pt-PT" sz="2000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PT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PT" sz="2000" i="1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PT" sz="2000" i="1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sz="20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FECEDA01-45B5-B4F6-0752-26F7699E8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327" y="2861189"/>
                <a:ext cx="3335144" cy="525080"/>
              </a:xfrm>
              <a:prstGeom prst="rect">
                <a:avLst/>
              </a:prstGeom>
              <a:blipFill>
                <a:blip r:embed="rId7"/>
                <a:stretch>
                  <a:fillRect l="-1141" b="-19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aixaDeTexto 15">
            <a:extLst>
              <a:ext uri="{FF2B5EF4-FFF2-40B4-BE49-F238E27FC236}">
                <a16:creationId xmlns:a16="http://schemas.microsoft.com/office/drawing/2014/main" id="{DFF3EEA4-B288-EF8F-85F5-06B371A25489}"/>
              </a:ext>
            </a:extLst>
          </p:cNvPr>
          <p:cNvSpPr txBox="1"/>
          <p:nvPr/>
        </p:nvSpPr>
        <p:spPr>
          <a:xfrm rot="19817953">
            <a:off x="1382033" y="3929026"/>
            <a:ext cx="1335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002060"/>
                </a:solidFill>
              </a:rPr>
              <a:t>HAPPY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3BA872A9-5248-F793-A62E-46B2F8BE7EF0}"/>
              </a:ext>
            </a:extLst>
          </p:cNvPr>
          <p:cNvSpPr txBox="1"/>
          <p:nvPr/>
        </p:nvSpPr>
        <p:spPr>
          <a:xfrm rot="19817953">
            <a:off x="2510352" y="3949118"/>
            <a:ext cx="888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002060"/>
                </a:solidFill>
              </a:rPr>
              <a:t>SAD</a:t>
            </a:r>
          </a:p>
        </p:txBody>
      </p:sp>
      <p:sp>
        <p:nvSpPr>
          <p:cNvPr id="18" name="Retângulo Arredondado 17">
            <a:extLst>
              <a:ext uri="{FF2B5EF4-FFF2-40B4-BE49-F238E27FC236}">
                <a16:creationId xmlns:a16="http://schemas.microsoft.com/office/drawing/2014/main" id="{34B50DD8-2303-15CE-E2EB-50D775267A71}"/>
              </a:ext>
            </a:extLst>
          </p:cNvPr>
          <p:cNvSpPr/>
          <p:nvPr/>
        </p:nvSpPr>
        <p:spPr>
          <a:xfrm>
            <a:off x="7152257" y="3823885"/>
            <a:ext cx="4038482" cy="1970903"/>
          </a:xfrm>
          <a:prstGeom prst="roundRect">
            <a:avLst/>
          </a:prstGeom>
          <a:solidFill>
            <a:schemeClr val="tx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58EB48-DC30-1C44-44BE-44F1BFAF2F64}"/>
                  </a:ext>
                </a:extLst>
              </p:cNvPr>
              <p:cNvSpPr txBox="1"/>
              <p:nvPr/>
            </p:nvSpPr>
            <p:spPr>
              <a:xfrm>
                <a:off x="7394327" y="3995429"/>
                <a:ext cx="2286267" cy="4010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0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d>
                            <m:dPr>
                              <m:ctrlPr>
                                <a:rPr lang="en-GB" sz="20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pt-PT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PT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−4., </m:t>
                          </m:r>
                          <m:f>
                            <m:fPr>
                              <m:type m:val="skw"/>
                              <m:ctrlPr>
                                <a:rPr lang="pt-PT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PT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pt-PT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pt-PT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1.</m:t>
                          </m:r>
                        </m:e>
                      </m:d>
                    </m:oMath>
                  </m:oMathPara>
                </a14:m>
                <a:endParaRPr lang="en-GB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2A58EB48-DC30-1C44-44BE-44F1BFAF2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327" y="3995429"/>
                <a:ext cx="2286267" cy="401072"/>
              </a:xfrm>
              <a:prstGeom prst="rect">
                <a:avLst/>
              </a:prstGeom>
              <a:blipFill>
                <a:blip r:embed="rId8"/>
                <a:stretch>
                  <a:fillRect l="-2210" t="-154545" b="-2363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6AA79259-1095-412D-6453-CD3A760D2E11}"/>
                  </a:ext>
                </a:extLst>
              </p:cNvPr>
              <p:cNvSpPr txBox="1"/>
              <p:nvPr/>
            </p:nvSpPr>
            <p:spPr>
              <a:xfrm>
                <a:off x="7394327" y="4410914"/>
                <a:ext cx="3342325" cy="5771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e>
                        <m:sub>
                          <m:sSup>
                            <m:sSupPr>
                              <m:ctrlPr>
                                <a:rPr lang="en-GB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  <m:d>
                        <m:dPr>
                          <m:ctrlPr>
                            <a:rPr lang="pt-PT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PT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=−4.+</m:t>
                      </m:r>
                      <m:f>
                        <m:fPr>
                          <m:ctrlPr>
                            <a:rPr lang="pt-PT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pt-PT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PT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6AA79259-1095-412D-6453-CD3A760D2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327" y="4410914"/>
                <a:ext cx="3342325" cy="577146"/>
              </a:xfrm>
              <a:prstGeom prst="rect">
                <a:avLst/>
              </a:prstGeom>
              <a:blipFill>
                <a:blip r:embed="rId9"/>
                <a:stretch>
                  <a:fillRect l="-758" t="-2174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6C00BCD8-74AA-A4CC-44C2-A436DB717C3A}"/>
                  </a:ext>
                </a:extLst>
              </p:cNvPr>
              <p:cNvSpPr txBox="1"/>
              <p:nvPr/>
            </p:nvSpPr>
            <p:spPr>
              <a:xfrm>
                <a:off x="7394327" y="5003370"/>
                <a:ext cx="3652988" cy="583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PT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sz="2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sSup>
                            <m:sSupPr>
                              <m:ctrlPr>
                                <a:rPr lang="en-GB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GB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2000" b="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</m:sub>
                      </m:sSub>
                      <m:d>
                        <m:dPr>
                          <m:ctrlPr>
                            <a:rPr lang="pt-PT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PT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𝑠𝑡𝑒𝑝</m:t>
                      </m:r>
                      <m:d>
                        <m:dPr>
                          <m:ctrlPr>
                            <a:rPr lang="pt-PT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−4.+</m:t>
                          </m:r>
                          <m:f>
                            <m:fPr>
                              <m:ctrlPr>
                                <a:rPr lang="pt-PT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PT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lang="pt-PT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PT" sz="20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pt-PT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  <m:r>
                            <a:rPr lang="pt-PT" sz="20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PT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0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6C00BCD8-74AA-A4CC-44C2-A436DB717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4327" y="5003370"/>
                <a:ext cx="3652988" cy="583558"/>
              </a:xfrm>
              <a:prstGeom prst="rect">
                <a:avLst/>
              </a:prstGeom>
              <a:blipFill>
                <a:blip r:embed="rId10"/>
                <a:stretch>
                  <a:fillRect l="-1042" t="-2174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2E0BB74A-513A-9E0E-7773-D01695C6E433}"/>
              </a:ext>
            </a:extLst>
          </p:cNvPr>
          <p:cNvCxnSpPr>
            <a:cxnSpLocks/>
          </p:cNvCxnSpPr>
          <p:nvPr/>
        </p:nvCxnSpPr>
        <p:spPr>
          <a:xfrm>
            <a:off x="1260389" y="2644346"/>
            <a:ext cx="3966519" cy="2994981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B0B9652-1E9A-BC12-80F6-E36A40565ED6}"/>
              </a:ext>
            </a:extLst>
          </p:cNvPr>
          <p:cNvSpPr txBox="1"/>
          <p:nvPr/>
        </p:nvSpPr>
        <p:spPr>
          <a:xfrm rot="2269325">
            <a:off x="4025809" y="4717308"/>
            <a:ext cx="13356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HAPPY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FEA8E52-2394-7584-792E-B2840E993AFB}"/>
              </a:ext>
            </a:extLst>
          </p:cNvPr>
          <p:cNvSpPr txBox="1"/>
          <p:nvPr/>
        </p:nvSpPr>
        <p:spPr>
          <a:xfrm rot="2195157">
            <a:off x="3958328" y="5087567"/>
            <a:ext cx="888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1"/>
                </a:solidFill>
              </a:rPr>
              <a:t>SAD</a:t>
            </a:r>
          </a:p>
        </p:txBody>
      </p:sp>
    </p:spTree>
    <p:extLst>
      <p:ext uri="{BB962C8B-B14F-4D97-AF65-F5344CB8AC3E}">
        <p14:creationId xmlns:p14="http://schemas.microsoft.com/office/powerpoint/2010/main" val="238092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6" grpId="0"/>
      <p:bldP spid="16" grpId="1"/>
      <p:bldP spid="17" grpId="0"/>
      <p:bldP spid="17" grpId="1"/>
      <p:bldP spid="18" grpId="0" animBg="1"/>
      <p:bldP spid="19" grpId="0"/>
      <p:bldP spid="20" grpId="0"/>
      <p:bldP spid="21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14E9F-D89A-7942-50BF-C71C443E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Fundamental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5F6A86C6-30AD-7304-56EB-C50A39E6C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2400" b="1" u="dbl" dirty="0">
                    <a:uFill>
                      <a:solidFill>
                        <a:schemeClr val="tx1"/>
                      </a:solidFill>
                    </a:uFill>
                  </a:rPr>
                  <a:t>Problem:</a:t>
                </a:r>
                <a:br>
                  <a:rPr lang="en-GB" dirty="0"/>
                </a:br>
                <a:r>
                  <a:rPr lang="en-GB" dirty="0"/>
                  <a:t>defined by an </a:t>
                </a:r>
                <a:r>
                  <a:rPr lang="en-GB" b="1" dirty="0"/>
                  <a:t>unknown</a:t>
                </a:r>
                <a:r>
                  <a:rPr lang="en-GB" dirty="0"/>
                  <a:t>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/>
                  <a:t> that relates every point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in the </a:t>
                </a:r>
                <a:r>
                  <a:rPr lang="en-GB" b="1" dirty="0"/>
                  <a:t>domain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GB" dirty="0"/>
                  <a:t> to a value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 in the </a:t>
                </a:r>
                <a:r>
                  <a:rPr lang="en-GB" b="1" dirty="0"/>
                  <a:t>codomain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GB" dirty="0"/>
                  <a:t>: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					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pt-PT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endParaRPr lang="en-GB" dirty="0"/>
              </a:p>
              <a:p>
                <a:r>
                  <a:rPr lang="en-GB" sz="2400" b="1" u="dbl" dirty="0">
                    <a:uFill>
                      <a:solidFill>
                        <a:schemeClr val="tx1"/>
                      </a:solidFill>
                    </a:uFill>
                  </a:rPr>
                  <a:t>Regression: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GB" dirty="0"/>
                  <a:t> is continuous</a:t>
                </a:r>
              </a:p>
              <a:p>
                <a:endParaRPr lang="en-GB" dirty="0"/>
              </a:p>
              <a:p>
                <a:r>
                  <a:rPr lang="en-GB" sz="2400" b="1" u="dbl" dirty="0">
                    <a:uFill>
                      <a:solidFill>
                        <a:schemeClr val="tx1"/>
                      </a:solidFill>
                    </a:uFill>
                  </a:rPr>
                  <a:t>Classification: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GB" dirty="0"/>
                  <a:t> is discrete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5F6A86C6-30AD-7304-56EB-C50A39E6C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25" t="-15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C844110-F65B-D61E-862E-DD213883F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9738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8A6EF-8B35-AE8A-9043-9FB9480F6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Hyper-Planes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C763B4AE-CB87-B4A4-0F82-87AB039E39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1447435"/>
                <a:ext cx="9404723" cy="14005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pt-P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The classifier is represented by an hyperplane with </a:t>
                </a:r>
                <a14:m>
                  <m:oMath xmlns:m="http://schemas.openxmlformats.org/officeDocument/2006/math">
                    <m:r>
                      <a:rPr lang="pt-PT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r>
                  <a:rPr lang="en-GB" dirty="0"/>
                  <a:t>-dimensionality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C763B4AE-CB87-B4A4-0F82-87AB039E39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447435"/>
                <a:ext cx="9404723" cy="1400530"/>
              </a:xfrm>
              <a:blipFill>
                <a:blip r:embed="rId2"/>
                <a:stretch>
                  <a:fillRect l="-270" t="-75893" r="-404" b="-6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832C795-9296-36DC-9850-CC8B8831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57F852E-ED7A-2F4E-9B92-A6AA9F7B8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575" y="2974344"/>
            <a:ext cx="4554323" cy="306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65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5A7932-8A85-A7E9-D476-80F7C6592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Perceptron Error Function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8645F0C6-CA6E-73CE-0D1A-410197C5C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80217"/>
          </a:xfrm>
        </p:spPr>
        <p:txBody>
          <a:bodyPr/>
          <a:lstStyle/>
          <a:p>
            <a:r>
              <a:rPr lang="en-GB" dirty="0"/>
              <a:t>Option 1: count the number of errors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84B0A40-1E96-AADA-D595-EF109E563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E08FBD0-9318-E0EA-BD18-91F657746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45492"/>
            <a:ext cx="7772400" cy="3015590"/>
          </a:xfrm>
          <a:prstGeom prst="rect">
            <a:avLst/>
          </a:prstGeom>
        </p:spPr>
      </p:pic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33C40802-584C-2C16-E9B0-1C451A7316C2}"/>
              </a:ext>
            </a:extLst>
          </p:cNvPr>
          <p:cNvSpPr txBox="1">
            <a:spLocks/>
          </p:cNvSpPr>
          <p:nvPr/>
        </p:nvSpPr>
        <p:spPr>
          <a:xfrm>
            <a:off x="1103312" y="5751708"/>
            <a:ext cx="8946541" cy="480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GB" dirty="0"/>
              <a:t>Does not capture </a:t>
            </a:r>
            <a:r>
              <a:rPr lang="en-GB" b="1" dirty="0"/>
              <a:t>how misclassified </a:t>
            </a:r>
            <a:r>
              <a:rPr lang="en-GB" dirty="0"/>
              <a:t>each point was!</a:t>
            </a:r>
          </a:p>
        </p:txBody>
      </p:sp>
    </p:spTree>
    <p:extLst>
      <p:ext uri="{BB962C8B-B14F-4D97-AF65-F5344CB8AC3E}">
        <p14:creationId xmlns:p14="http://schemas.microsoft.com/office/powerpoint/2010/main" val="363706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018F1-29A4-0080-7003-9095108D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Perceptron Error Function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85ED5B6-6B9E-E2A3-0DA8-33DBF665A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941BDF93-4FB7-50C2-BB1E-46B3558A2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32786"/>
            <a:ext cx="8946541" cy="1060985"/>
          </a:xfrm>
        </p:spPr>
        <p:txBody>
          <a:bodyPr>
            <a:normAutofit/>
          </a:bodyPr>
          <a:lstStyle/>
          <a:p>
            <a:r>
              <a:rPr lang="en-GB" dirty="0"/>
              <a:t>Option 1: count the number of errors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Does not capture </a:t>
            </a:r>
            <a:r>
              <a:rPr lang="en-GB" b="1" dirty="0"/>
              <a:t>how misclassified </a:t>
            </a:r>
            <a:r>
              <a:rPr lang="en-GB" dirty="0"/>
              <a:t>each point was!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2022DC4-2E37-7528-A5DF-3FF7B6DA8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366" y="2756187"/>
            <a:ext cx="7747000" cy="3124200"/>
          </a:xfrm>
          <a:prstGeom prst="rect">
            <a:avLst/>
          </a:prstGeom>
        </p:spPr>
      </p:pic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751F8E46-7FA9-DC9B-C693-B2EAD683BCBD}"/>
              </a:ext>
            </a:extLst>
          </p:cNvPr>
          <p:cNvCxnSpPr/>
          <p:nvPr/>
        </p:nvCxnSpPr>
        <p:spPr>
          <a:xfrm flipH="1">
            <a:off x="3645243" y="3941805"/>
            <a:ext cx="98854" cy="135925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A7A249D5-A7DB-C93A-709C-A41F9D395F82}"/>
              </a:ext>
            </a:extLst>
          </p:cNvPr>
          <p:cNvCxnSpPr>
            <a:cxnSpLocks/>
          </p:cNvCxnSpPr>
          <p:nvPr/>
        </p:nvCxnSpPr>
        <p:spPr>
          <a:xfrm flipH="1">
            <a:off x="8217243" y="3033316"/>
            <a:ext cx="864973" cy="128497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C8A8657-5A95-0579-8E12-5E1EC6538B0C}"/>
              </a:ext>
            </a:extLst>
          </p:cNvPr>
          <p:cNvSpPr txBox="1"/>
          <p:nvPr/>
        </p:nvSpPr>
        <p:spPr>
          <a:xfrm>
            <a:off x="4802932" y="3782480"/>
            <a:ext cx="2355475" cy="92333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distance proportional to the absolute score</a:t>
            </a:r>
          </a:p>
        </p:txBody>
      </p:sp>
      <p:cxnSp>
        <p:nvCxnSpPr>
          <p:cNvPr id="18" name="Conexão Curva 17">
            <a:extLst>
              <a:ext uri="{FF2B5EF4-FFF2-40B4-BE49-F238E27FC236}">
                <a16:creationId xmlns:a16="http://schemas.microsoft.com/office/drawing/2014/main" id="{332C4976-C391-A21F-DA2E-75928E0EDD19}"/>
              </a:ext>
            </a:extLst>
          </p:cNvPr>
          <p:cNvCxnSpPr>
            <a:stCxn id="16" idx="1"/>
          </p:cNvCxnSpPr>
          <p:nvPr/>
        </p:nvCxnSpPr>
        <p:spPr>
          <a:xfrm rot="10800000">
            <a:off x="3744098" y="4009767"/>
            <a:ext cx="1058835" cy="234378"/>
          </a:xfrm>
          <a:prstGeom prst="curvedConnector3">
            <a:avLst/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Curva 18">
            <a:extLst>
              <a:ext uri="{FF2B5EF4-FFF2-40B4-BE49-F238E27FC236}">
                <a16:creationId xmlns:a16="http://schemas.microsoft.com/office/drawing/2014/main" id="{616D1E17-B7BE-1695-AD72-A910FF9247E0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7158407" y="3548102"/>
            <a:ext cx="1491322" cy="696043"/>
          </a:xfrm>
          <a:prstGeom prst="curvedConnector3">
            <a:avLst>
              <a:gd name="adj1" fmla="val 50000"/>
            </a:avLst>
          </a:prstGeom>
          <a:ln w="1905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14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018F1-29A4-0080-7003-9095108D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Perceptron Error Function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85ED5B6-6B9E-E2A3-0DA8-33DBF665A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Posição de Conteúdo 2">
                <a:extLst>
                  <a:ext uri="{FF2B5EF4-FFF2-40B4-BE49-F238E27FC236}">
                    <a16:creationId xmlns:a16="http://schemas.microsoft.com/office/drawing/2014/main" id="{941BDF93-4FB7-50C2-BB1E-46B3558A2D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1738" y="1632786"/>
                <a:ext cx="6927599" cy="179621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Option 2: absolute score of misclassified points</a:t>
                </a:r>
                <a:br>
                  <a:rPr lang="en-GB" dirty="0"/>
                </a:b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d>
                          <m:dPr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acc>
                                <m:accPr>
                                  <m:chr m:val="̂"/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P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acc>
                                <m:accPr>
                                  <m:chr m:val="̂"/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pt-P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Marcador de Posição de Conteúdo 2">
                <a:extLst>
                  <a:ext uri="{FF2B5EF4-FFF2-40B4-BE49-F238E27FC236}">
                    <a16:creationId xmlns:a16="http://schemas.microsoft.com/office/drawing/2014/main" id="{941BDF93-4FB7-50C2-BB1E-46B3558A2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1738" y="1632786"/>
                <a:ext cx="6927599" cy="1796214"/>
              </a:xfrm>
              <a:blipFill>
                <a:blip r:embed="rId2"/>
                <a:stretch>
                  <a:fillRect l="-4762" t="-120979" b="-2013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7C99D8C2-759A-BB1B-7B0D-D6DCB68BF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3086025"/>
            <a:ext cx="5921654" cy="337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1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5018F1-29A4-0080-7003-9095108D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Mean Perceptron Error Function (Risk)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85ED5B6-6B9E-E2A3-0DA8-33DBF665A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Posição de Conteúdo 2">
                <a:extLst>
                  <a:ext uri="{FF2B5EF4-FFF2-40B4-BE49-F238E27FC236}">
                    <a16:creationId xmlns:a16="http://schemas.microsoft.com/office/drawing/2014/main" id="{941BDF93-4FB7-50C2-BB1E-46B3558A2D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49380" y="1966418"/>
                <a:ext cx="9903159" cy="179621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average over the dataset of the absolute scores of misclassified points</a:t>
                </a:r>
                <a:br>
                  <a:rPr lang="en-GB" dirty="0"/>
                </a:br>
                <a:br>
                  <a:rPr lang="en-GB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</m:acc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m:rPr>
                            <m:brk m:alnAt="7"/>
                          </m:r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sub>
                      <m:sup/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Marcador de Posição de Conteúdo 2">
                <a:extLst>
                  <a:ext uri="{FF2B5EF4-FFF2-40B4-BE49-F238E27FC236}">
                    <a16:creationId xmlns:a16="http://schemas.microsoft.com/office/drawing/2014/main" id="{941BDF93-4FB7-50C2-BB1E-46B3558A2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9380" y="1966418"/>
                <a:ext cx="9903159" cy="1796214"/>
              </a:xfrm>
              <a:blipFill>
                <a:blip r:embed="rId2"/>
                <a:stretch>
                  <a:fillRect l="-256" t="-25352" b="-626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2FEFA7F2-976B-F78C-4EFE-0D979F82E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2578120"/>
            <a:ext cx="6229809" cy="382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70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24DEA-FFDB-3B0A-E052-180298D59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F199C945-F1CF-0B89-6E05-F31207BFE7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1342" y="1602163"/>
                <a:ext cx="9976694" cy="111632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</m:acc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P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GB" dirty="0"/>
                  <a:t>		</a:t>
                </a:r>
                <a:r>
                  <a:rPr lang="pt-PT" dirty="0"/>
                  <a:t>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d>
                          <m:d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pt-P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acc>
                                <m:accPr>
                                  <m:chr m:val="̂"/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limLoc m:val="subSup"/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5"/>
                                        </m:r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</m:t>
                              </m:r>
                              <m:acc>
                                <m:accPr>
                                  <m:chr m:val="̂"/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F199C945-F1CF-0B89-6E05-F31207BFE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1342" y="1602163"/>
                <a:ext cx="9976694" cy="1116323"/>
              </a:xfrm>
              <a:blipFill>
                <a:blip r:embed="rId2"/>
                <a:stretch>
                  <a:fillRect t="-158427" b="-2067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16776B3-8247-2C59-CD85-12BCE9A9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Posição de Conteúdo 2">
                <a:extLst>
                  <a:ext uri="{FF2B5EF4-FFF2-40B4-BE49-F238E27FC236}">
                    <a16:creationId xmlns:a16="http://schemas.microsoft.com/office/drawing/2014/main" id="{A367E750-E6FF-6937-DC8D-49E41E1707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48472" y="3019252"/>
                <a:ext cx="3076831" cy="8194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𝑅𝑒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PT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PT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&lt;0</m:t>
                                </m:r>
                              </m:e>
                            </m:mr>
                            <m:m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≥0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Marcador de Posição de Conteúdo 2">
                <a:extLst>
                  <a:ext uri="{FF2B5EF4-FFF2-40B4-BE49-F238E27FC236}">
                    <a16:creationId xmlns:a16="http://schemas.microsoft.com/office/drawing/2014/main" id="{A367E750-E6FF-6937-DC8D-49E41E170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472" y="3019252"/>
                <a:ext cx="3076831" cy="819495"/>
              </a:xfrm>
              <a:prstGeom prst="rect">
                <a:avLst/>
              </a:prstGeom>
              <a:blipFill>
                <a:blip r:embed="rId3"/>
                <a:stretch>
                  <a:fillRect t="-181818" b="-2606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91D0F7E2-766E-E07E-F4A3-A985170343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8740" y="2623472"/>
            <a:ext cx="2387600" cy="2108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D7A8717-C3B7-EE5A-8955-FE2FAE2C6F22}"/>
                  </a:ext>
                </a:extLst>
              </p:cNvPr>
              <p:cNvSpPr txBox="1"/>
              <p:nvPr/>
            </p:nvSpPr>
            <p:spPr>
              <a:xfrm>
                <a:off x="531342" y="4678976"/>
                <a:ext cx="8683241" cy="401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PT" sz="2000" dirty="0"/>
                  <a:t> </a:t>
                </a:r>
                <a14:m>
                  <m:oMath xmlns:m="http://schemas.openxmlformats.org/officeDocument/2006/math">
                    <m:r>
                      <a:rPr lang="pt-PT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pt-PT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d>
                          <m:dPr>
                            <m:ctrlPr>
                              <a:rPr lang="pt-PT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𝑅𝑒𝐿𝑈</m:t>
                    </m:r>
                    <m:d>
                      <m:dPr>
                        <m:ctrlPr>
                          <a:rPr lang="pt-P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pt-PT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pt-PT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P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pt-P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pt-P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P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pt-P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pt-PT" sz="2000" dirty="0"/>
                  <a:t> </a:t>
                </a:r>
                <a14:m>
                  <m:oMath xmlns:m="http://schemas.openxmlformats.org/officeDocument/2006/math">
                    <m:r>
                      <a:rPr lang="pt-PT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PT" sz="2000" i="1">
                        <a:latin typeface="Cambria Math" panose="02040503050406030204" pitchFamily="18" charset="0"/>
                      </a:rPr>
                      <m:t>𝑅𝑒𝐿𝑈</m:t>
                    </m:r>
                    <m:d>
                      <m:d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pt-PT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pt-PT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P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pt-P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pt-P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P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D7A8717-C3B7-EE5A-8955-FE2FAE2C6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42" y="4678976"/>
                <a:ext cx="8683241" cy="401072"/>
              </a:xfrm>
              <a:prstGeom prst="rect">
                <a:avLst/>
              </a:prstGeom>
              <a:blipFill>
                <a:blip r:embed="rId5"/>
                <a:stretch>
                  <a:fillRect t="-118750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091966D2-58B3-5347-780B-8AE207150180}"/>
                  </a:ext>
                </a:extLst>
              </p:cNvPr>
              <p:cNvSpPr txBox="1"/>
              <p:nvPr/>
            </p:nvSpPr>
            <p:spPr>
              <a:xfrm>
                <a:off x="531342" y="5332642"/>
                <a:ext cx="9202226" cy="5936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PT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PT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pt-PT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pt-PT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PT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pt-PT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pt-P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PT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&gt;0</m:t>
                            </m:r>
                          </m:sub>
                        </m:sSub>
                      </m:den>
                    </m:f>
                    <m:r>
                      <a:rPr lang="pt-PT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𝑠𝑡𝑒𝑝</m:t>
                    </m:r>
                    <m:d>
                      <m:dPr>
                        <m:ctrlPr>
                          <a:rPr lang="pt-P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𝑠𝑐𝑜𝑟𝑒</m:t>
                        </m:r>
                        <m:d>
                          <m:dPr>
                            <m:ctrlP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pt-PT" sz="2000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pt-P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P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pt-P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𝑠𝑡𝑒𝑝</m:t>
                    </m:r>
                    <m:d>
                      <m:d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𝑠𝑐𝑜𝑟𝑒</m:t>
                        </m:r>
                        <m:d>
                          <m:dPr>
                            <m:ctrlPr>
                              <a:rPr lang="pt-PT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pt-P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pt-PT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091966D2-58B3-5347-780B-8AE207150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42" y="5332642"/>
                <a:ext cx="9202226" cy="593624"/>
              </a:xfrm>
              <a:prstGeom prst="rect">
                <a:avLst/>
              </a:prstGeom>
              <a:blipFill>
                <a:blip r:embed="rId6"/>
                <a:stretch>
                  <a:fillRect t="-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arcador de Posição de Conteúdo 2">
                <a:extLst>
                  <a:ext uri="{FF2B5EF4-FFF2-40B4-BE49-F238E27FC236}">
                    <a16:creationId xmlns:a16="http://schemas.microsoft.com/office/drawing/2014/main" id="{030A7CBE-9690-5797-AD9F-0BA4993E65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1342" y="3019251"/>
                <a:ext cx="4349577" cy="84868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𝑅𝑒𝐿𝑈</m:t>
                          </m:r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) </m:t>
                              </m:r>
                            </m:e>
                          </m:d>
                        </m:num>
                        <m:den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pt-PT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𝑠𝑡𝑒𝑝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)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) </m:t>
                          </m:r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Marcador de Posição de Conteúdo 2">
                <a:extLst>
                  <a:ext uri="{FF2B5EF4-FFF2-40B4-BE49-F238E27FC236}">
                    <a16:creationId xmlns:a16="http://schemas.microsoft.com/office/drawing/2014/main" id="{030A7CBE-9690-5797-AD9F-0BA4993E6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42" y="3019251"/>
                <a:ext cx="4349577" cy="8486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693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924DEA-FFDB-3B0A-E052-180298D59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F199C945-F1CF-0B89-6E05-F31207BFE7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4897" y="4253120"/>
                <a:ext cx="4348887" cy="58932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ℛ</m:t>
                            </m:r>
                          </m:e>
                        </m:acc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PT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r>
                  <a:rPr lang="en-GB" dirty="0"/>
                  <a:t>		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F199C945-F1CF-0B89-6E05-F31207BFE7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4897" y="4253120"/>
                <a:ext cx="4348887" cy="589329"/>
              </a:xfrm>
              <a:blipFill>
                <a:blip r:embed="rId2"/>
                <a:stretch>
                  <a:fillRect t="-70213" b="-10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16776B3-8247-2C59-CD85-12BCE9A9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D7A8717-C3B7-EE5A-8955-FE2FAE2C6F22}"/>
                  </a:ext>
                </a:extLst>
              </p:cNvPr>
              <p:cNvSpPr txBox="1"/>
              <p:nvPr/>
            </p:nvSpPr>
            <p:spPr>
              <a:xfrm>
                <a:off x="284897" y="1602163"/>
                <a:ext cx="8735535" cy="401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PT" sz="2000" dirty="0"/>
                  <a:t> </a:t>
                </a:r>
                <a14:m>
                  <m:oMath xmlns:m="http://schemas.openxmlformats.org/officeDocument/2006/math">
                    <m:r>
                      <a:rPr lang="pt-PT" sz="20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pt-PT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d>
                          <m:dPr>
                            <m:ctrlPr>
                              <a:rPr lang="pt-PT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𝑅𝑒𝐿𝑈</m:t>
                    </m:r>
                    <m:d>
                      <m:dPr>
                        <m:ctrlPr>
                          <a:rPr lang="pt-P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pt-PT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pt-PT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P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pt-P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pt-P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P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pt-P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pt-PT" sz="2000" dirty="0"/>
                  <a:t> </a:t>
                </a:r>
                <a14:m>
                  <m:oMath xmlns:m="http://schemas.openxmlformats.org/officeDocument/2006/math">
                    <m:r>
                      <a:rPr lang="pt-PT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PT" sz="2000" i="1">
                        <a:latin typeface="Cambria Math" panose="02040503050406030204" pitchFamily="18" charset="0"/>
                      </a:rPr>
                      <m:t>𝑅𝑒𝐿𝑈</m:t>
                    </m:r>
                    <m:d>
                      <m:d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pt-PT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pt-PT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pt-P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pt-P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pt-PT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P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BD7A8717-C3B7-EE5A-8955-FE2FAE2C6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97" y="1602163"/>
                <a:ext cx="8735535" cy="401072"/>
              </a:xfrm>
              <a:prstGeom prst="rect">
                <a:avLst/>
              </a:prstGeom>
              <a:blipFill>
                <a:blip r:embed="rId3"/>
                <a:stretch>
                  <a:fillRect t="-118750" b="-18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091966D2-58B3-5347-780B-8AE207150180}"/>
                  </a:ext>
                </a:extLst>
              </p:cNvPr>
              <p:cNvSpPr txBox="1"/>
              <p:nvPr/>
            </p:nvSpPr>
            <p:spPr>
              <a:xfrm>
                <a:off x="284897" y="2215066"/>
                <a:ext cx="9202226" cy="10542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PT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PT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pt-PT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pt-PT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PT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pt-PT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pt-P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PT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&gt;0</m:t>
                            </m:r>
                          </m:sub>
                        </m:sSub>
                      </m:den>
                    </m:f>
                    <m:r>
                      <a:rPr lang="pt-PT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𝑠𝑡𝑒𝑝</m:t>
                    </m:r>
                    <m:d>
                      <m:dPr>
                        <m:ctrlPr>
                          <a:rPr lang="pt-P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𝑠𝑐𝑜𝑟𝑒</m:t>
                        </m:r>
                        <m:d>
                          <m:dPr>
                            <m:ctrlP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pt-PT" sz="2000" i="1">
                        <a:latin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lang="pt-P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P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pt-P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𝑠𝑡𝑒𝑝</m:t>
                    </m:r>
                    <m:d>
                      <m:d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𝑠𝑐𝑜𝑟𝑒</m:t>
                        </m:r>
                        <m:d>
                          <m:dPr>
                            <m:ctrlPr>
                              <a:rPr lang="pt-PT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pt-P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P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pt-PT" sz="2000" b="0" dirty="0">
                  <a:ea typeface="Cambria Math" panose="02040503050406030204" pitchFamily="18" charset="0"/>
                </a:endParaRPr>
              </a:p>
              <a:p>
                <a:r>
                  <a:rPr lang="en-GB" sz="2000" dirty="0"/>
                  <a:t>		</a:t>
                </a:r>
                <a14:m>
                  <m:oMath xmlns:m="http://schemas.openxmlformats.org/officeDocument/2006/math">
                    <m:r>
                      <a:rPr lang="pt-PT" sz="20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PT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𝑠𝑡𝑒𝑝</m:t>
                        </m:r>
                        <m:d>
                          <m:dPr>
                            <m:ctrlPr>
                              <a:rPr lang="pt-PT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𝑠𝑐𝑜𝑟𝑒</m:t>
                            </m:r>
                            <m:d>
                              <m:dPr>
                                <m:ctrlPr>
                                  <a:rPr lang="pt-PT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pt-PT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𝑠𝑡𝑒𝑝</m:t>
                        </m:r>
                        <m:d>
                          <m:dPr>
                            <m:ctrlPr>
                              <a:rPr lang="pt-PT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𝑠𝑐𝑜𝑟𝑒</m:t>
                            </m:r>
                            <m:d>
                              <m:dPr>
                                <m:ctrlPr>
                                  <a:rPr lang="pt-PT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d>
                    <m:sSub>
                      <m:sSub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pt-PT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091966D2-58B3-5347-780B-8AE207150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97" y="2215066"/>
                <a:ext cx="9202226" cy="1054263"/>
              </a:xfrm>
              <a:prstGeom prst="rect">
                <a:avLst/>
              </a:prstGeom>
              <a:blipFill>
                <a:blip r:embed="rId4"/>
                <a:stretch>
                  <a:fillRect t="-11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ela 11">
                <a:extLst>
                  <a:ext uri="{FF2B5EF4-FFF2-40B4-BE49-F238E27FC236}">
                    <a16:creationId xmlns:a16="http://schemas.microsoft.com/office/drawing/2014/main" id="{60B61E88-3096-3852-4955-2A32979C8A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4661605"/>
                  </p:ext>
                </p:extLst>
              </p:nvPr>
            </p:nvGraphicFramePr>
            <p:xfrm>
              <a:off x="8194564" y="2731239"/>
              <a:ext cx="3712539" cy="21544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1205">
                      <a:extLst>
                        <a:ext uri="{9D8B030D-6E8A-4147-A177-3AD203B41FA5}">
                          <a16:colId xmlns:a16="http://schemas.microsoft.com/office/drawing/2014/main" val="2591999081"/>
                        </a:ext>
                      </a:extLst>
                    </a:gridCol>
                    <a:gridCol w="643614">
                      <a:extLst>
                        <a:ext uri="{9D8B030D-6E8A-4147-A177-3AD203B41FA5}">
                          <a16:colId xmlns:a16="http://schemas.microsoft.com/office/drawing/2014/main" val="544502477"/>
                        </a:ext>
                      </a:extLst>
                    </a:gridCol>
                    <a:gridCol w="1047235">
                      <a:extLst>
                        <a:ext uri="{9D8B030D-6E8A-4147-A177-3AD203B41FA5}">
                          <a16:colId xmlns:a16="http://schemas.microsoft.com/office/drawing/2014/main" val="2582856732"/>
                        </a:ext>
                      </a:extLst>
                    </a:gridCol>
                    <a:gridCol w="1340485">
                      <a:extLst>
                        <a:ext uri="{9D8B030D-6E8A-4147-A177-3AD203B41FA5}">
                          <a16:colId xmlns:a16="http://schemas.microsoft.com/office/drawing/2014/main" val="414856657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pt-P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d>
                                  <m:d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𝑠𝑐𝑜𝑟𝑒</m:t>
                                </m:r>
                                <m:d>
                                  <m:dPr>
                                    <m:ctrlP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pt-P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PT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  <m:d>
                                      <m:dPr>
                                        <m:ctrlP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pt-P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pt-PT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  <m:d>
                                          <m:dPr>
                                            <m:ctrlPr>
                                              <a:rPr lang="pt-PT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pt-PT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d>
                                        <m: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pt-PT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pt-PT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PT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pt-PT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&gt;0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2194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275921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&lt;0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7371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9657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0268522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ela 11">
                <a:extLst>
                  <a:ext uri="{FF2B5EF4-FFF2-40B4-BE49-F238E27FC236}">
                    <a16:creationId xmlns:a16="http://schemas.microsoft.com/office/drawing/2014/main" id="{60B61E88-3096-3852-4955-2A32979C8AF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74661605"/>
                  </p:ext>
                </p:extLst>
              </p:nvPr>
            </p:nvGraphicFramePr>
            <p:xfrm>
              <a:off x="8194564" y="2731239"/>
              <a:ext cx="3712539" cy="21544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81205">
                      <a:extLst>
                        <a:ext uri="{9D8B030D-6E8A-4147-A177-3AD203B41FA5}">
                          <a16:colId xmlns:a16="http://schemas.microsoft.com/office/drawing/2014/main" val="2591999081"/>
                        </a:ext>
                      </a:extLst>
                    </a:gridCol>
                    <a:gridCol w="643614">
                      <a:extLst>
                        <a:ext uri="{9D8B030D-6E8A-4147-A177-3AD203B41FA5}">
                          <a16:colId xmlns:a16="http://schemas.microsoft.com/office/drawing/2014/main" val="544502477"/>
                        </a:ext>
                      </a:extLst>
                    </a:gridCol>
                    <a:gridCol w="1047235">
                      <a:extLst>
                        <a:ext uri="{9D8B030D-6E8A-4147-A177-3AD203B41FA5}">
                          <a16:colId xmlns:a16="http://schemas.microsoft.com/office/drawing/2014/main" val="2582856732"/>
                        </a:ext>
                      </a:extLst>
                    </a:gridCol>
                    <a:gridCol w="1340485">
                      <a:extLst>
                        <a:ext uri="{9D8B030D-6E8A-4147-A177-3AD203B41FA5}">
                          <a16:colId xmlns:a16="http://schemas.microsoft.com/office/drawing/2014/main" val="4148566570"/>
                        </a:ext>
                      </a:extLst>
                    </a:gridCol>
                  </a:tblGrid>
                  <a:tr h="671132"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5"/>
                          <a:stretch>
                            <a:fillRect l="-1852" t="-1887" r="-446296" b="-2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5"/>
                          <a:stretch>
                            <a:fillRect l="-107843" t="-1887" r="-372549" b="-2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5"/>
                          <a:stretch>
                            <a:fillRect l="-129268" t="-1887" r="-131707" b="-2226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5"/>
                          <a:stretch>
                            <a:fillRect l="-177358" t="-1887" r="-1887" b="-22264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219469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5"/>
                          <a:stretch>
                            <a:fillRect l="-1852" t="-186207" r="-446296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5"/>
                          <a:stretch>
                            <a:fillRect l="-107843" t="-186207" r="-372549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5"/>
                          <a:stretch>
                            <a:fillRect l="-129268" t="-186207" r="-131707" b="-3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5"/>
                          <a:stretch>
                            <a:fillRect l="-177358" t="-186207" r="-1887" b="-3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275921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5"/>
                          <a:stretch>
                            <a:fillRect l="-1852" t="-286207" r="-446296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5"/>
                          <a:stretch>
                            <a:fillRect l="-107843" t="-286207" r="-372549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5"/>
                          <a:stretch>
                            <a:fillRect l="-129268" t="-286207" r="-131707" b="-2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5"/>
                          <a:stretch>
                            <a:fillRect l="-177358" t="-286207" r="-1887" b="-2068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73719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5"/>
                          <a:stretch>
                            <a:fillRect l="-1852" t="-373333" r="-44629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5"/>
                          <a:stretch>
                            <a:fillRect l="-107843" t="-373333" r="-372549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5"/>
                          <a:stretch>
                            <a:fillRect l="-129268" t="-373333" r="-13170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5"/>
                          <a:stretch>
                            <a:fillRect l="-177358" t="-373333" r="-1887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96579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5"/>
                          <a:stretch>
                            <a:fillRect l="-1852" t="-489655" r="-446296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5"/>
                          <a:stretch>
                            <a:fillRect l="-107843" t="-489655" r="-372549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5"/>
                          <a:stretch>
                            <a:fillRect l="-129268" t="-489655" r="-131707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5"/>
                          <a:stretch>
                            <a:fillRect l="-177358" t="-489655" r="-1887" b="-34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268522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3FFECF2E-8465-DB6E-5B44-669A2AA4E208}"/>
                  </a:ext>
                </a:extLst>
              </p:cNvPr>
              <p:cNvSpPr txBox="1"/>
              <p:nvPr/>
            </p:nvSpPr>
            <p:spPr>
              <a:xfrm>
                <a:off x="284897" y="3394715"/>
                <a:ext cx="9202226" cy="589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PT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PT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pt-PT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pt-PT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PT" sz="2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pt-PT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pt-PT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PT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pt-PT" sz="2000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pt-PT" sz="20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PT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PT" sz="2000" i="1">
                        <a:latin typeface="Cambria Math" panose="02040503050406030204" pitchFamily="18" charset="0"/>
                      </a:rPr>
                      <m:t>𝑠𝑡𝑒𝑝</m:t>
                    </m:r>
                    <m:d>
                      <m:d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𝑠𝑐𝑜𝑟𝑒</m:t>
                        </m:r>
                        <m:d>
                          <m:dPr>
                            <m:ctrlPr>
                              <a:rPr lang="pt-PT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pt-PT" sz="2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sz="2000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pt-PT" sz="2000" i="1">
                        <a:latin typeface="Cambria Math" panose="02040503050406030204" pitchFamily="18" charset="0"/>
                      </a:rPr>
                      <m:t>𝑠𝑡𝑒𝑝</m:t>
                    </m:r>
                    <m:d>
                      <m:d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𝑠𝑐𝑜𝑟𝑒</m:t>
                        </m:r>
                        <m:d>
                          <m:dPr>
                            <m:ctrlPr>
                              <a:rPr lang="pt-PT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pt-PT" sz="20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3FFECF2E-8465-DB6E-5B44-669A2AA4E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97" y="3394715"/>
                <a:ext cx="9202226" cy="589329"/>
              </a:xfrm>
              <a:prstGeom prst="rect">
                <a:avLst/>
              </a:prstGeom>
              <a:blipFill>
                <a:blip r:embed="rId6"/>
                <a:stretch>
                  <a:fillRect t="-21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4833501-F5E8-D215-A988-8A8645F56C59}"/>
                  </a:ext>
                </a:extLst>
              </p:cNvPr>
              <p:cNvSpPr txBox="1"/>
              <p:nvPr/>
            </p:nvSpPr>
            <p:spPr>
              <a:xfrm>
                <a:off x="284897" y="4842449"/>
                <a:ext cx="8835081" cy="1524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pt-PT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box>
                                    </m:e>
                                  </m:m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box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P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PT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  <m: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box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pt-PT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p>
                                            <m:e>
                                              <m:d>
                                                <m:dPr>
                                                  <m:begChr m:val="["/>
                                                  <m:endChr m:val="]"/>
                                                  <m:ctrlPr>
                                                    <a:rPr lang="pt-PT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∗</m:t>
                                                  </m:r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𝑠𝑡𝑒𝑝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𝑠𝑐𝑜𝑟𝑒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(</m:t>
                                                              </m:r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𝑗</m:t>
                                                              </m:r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)</m:t>
                                                              </m:r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(</m:t>
                                                          </m:r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)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d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∗</m:t>
                                                  </m:r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𝑠𝑡𝑒𝑝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𝑠𝑐𝑜𝑟𝑒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(</m:t>
                                                              </m:r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𝑗</m:t>
                                                              </m:r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)</m:t>
                                                              </m:r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box>
                                    </m:e>
                                  </m:m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p>
                                            <m:e>
                                              <m:d>
                                                <m:dPr>
                                                  <m:begChr m:val="["/>
                                                  <m:endChr m:val="]"/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∗</m:t>
                                                  </m:r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𝑠𝑡𝑒𝑝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𝑠𝑐𝑜𝑟𝑒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(</m:t>
                                                              </m:r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𝑗</m:t>
                                                              </m:r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)</m:t>
                                                              </m:r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(</m:t>
                                                          </m:r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)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d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∗</m:t>
                                                  </m:r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𝑠𝑡𝑒𝑝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𝑠𝑐𝑜𝑟𝑒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(</m:t>
                                                              </m:r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𝑗</m:t>
                                                              </m:r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)</m:t>
                                                              </m:r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</m:d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</m:e>
                                          </m:nary>
                                        </m:e>
                                      </m:box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den>
                                          </m:f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p>
                                            <m:e>
                                              <m:d>
                                                <m:dPr>
                                                  <m:begChr m:val="["/>
                                                  <m:endChr m:val="]"/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∗</m:t>
                                                  </m:r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𝑠𝑡𝑒𝑝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𝑠𝑐𝑜𝑟𝑒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(</m:t>
                                                              </m:r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𝑗</m:t>
                                                              </m:r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)</m:t>
                                                              </m:r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1−</m:t>
                                                      </m:r>
                                                      <m:sSup>
                                                        <m:sSupPr>
                                                          <m:ctrlP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𝑦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(</m:t>
                                                          </m:r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  <m: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  <a:ea typeface="Cambria Math" panose="02040503050406030204" pitchFamily="18" charset="0"/>
                                                            </a:rPr>
                                                            <m:t>)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d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∗</m:t>
                                                  </m:r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</a:rPr>
                                                    <m:t>𝑠𝑡𝑒𝑝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pt-PT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𝑠𝑐𝑜𝑟𝑒</m:t>
                                                      </m:r>
                                                      <m:d>
                                                        <m:dPr>
                                                          <m:ctrlPr>
                                                            <a:rPr lang="pt-PT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p>
                                                            <m:sSupPr>
                                                              <m:ctrlP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pPr>
                                                            <m:e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p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(</m:t>
                                                              </m:r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𝑗</m:t>
                                                              </m:r>
                                                              <m:r>
                                                                <a:rPr lang="pt-PT" i="1">
                                                                  <a:latin typeface="Cambria Math" panose="02040503050406030204" pitchFamily="18" charset="0"/>
                                                                  <a:ea typeface="Cambria Math" panose="02040503050406030204" pitchFamily="18" charset="0"/>
                                                                </a:rPr>
                                                                <m:t>)</m:t>
                                                              </m:r>
                                                            </m:sup>
                                                          </m:sSup>
                                                        </m:e>
                                                      </m:d>
                                                    </m:e>
                                                  </m:d>
                                                </m:e>
                                              </m:d>
                                              <m:r>
                                                <a:rPr lang="pt-PT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  <m:r>
                                                    <a:rPr lang="pt-PT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pt-PT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</m:e>
                                          </m:nary>
                                        </m:e>
                                      </m:box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74833501-F5E8-D215-A988-8A8645F56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97" y="4842449"/>
                <a:ext cx="8835081" cy="1524520"/>
              </a:xfrm>
              <a:prstGeom prst="rect">
                <a:avLst/>
              </a:prstGeom>
              <a:blipFill>
                <a:blip r:embed="rId7"/>
                <a:stretch>
                  <a:fillRect t="-9917" b="-223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29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E14F64-7C1E-386A-9AF1-7425DBEE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Perceptron Classifier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B35EC32-4BD7-B619-A4CE-EEFCF8AC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3598D5E-F003-3FE7-C5C4-43B491A28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852505"/>
            <a:ext cx="5310000" cy="432088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B1AE554-B4C8-F12D-FFFF-BC57C42EE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891" y="1853248"/>
            <a:ext cx="5479200" cy="432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153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FA6F3C-6D9B-9E53-DDED-6F7F1522A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Logistic Classifiers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0041102-771C-C013-5BD5-D33349BE4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1411798"/>
            <a:ext cx="8946541" cy="492574"/>
          </a:xfrm>
        </p:spPr>
        <p:txBody>
          <a:bodyPr/>
          <a:lstStyle/>
          <a:p>
            <a:r>
              <a:rPr lang="en-GB" dirty="0"/>
              <a:t>Binary classifiers which return a continuous value in [0..1]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F53A574-D08D-1896-56B8-1DCC8ED6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58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2E167F-8624-1A83-E1BB-DCB01810B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409" y="1904372"/>
            <a:ext cx="6952125" cy="27550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Posição de Conteúdo 2">
                <a:extLst>
                  <a:ext uri="{FF2B5EF4-FFF2-40B4-BE49-F238E27FC236}">
                    <a16:creationId xmlns:a16="http://schemas.microsoft.com/office/drawing/2014/main" id="{EB2370F2-4A95-D811-8A48-E032CFA87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310" y="4870258"/>
                <a:ext cx="9404723" cy="140052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n-GB" dirty="0"/>
                  <a:t>The number assigned to each data point is the probability that its label is y=1: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dirty="0"/>
              </a:p>
              <a:p>
                <a:r>
                  <a:rPr lang="en-GB" dirty="0"/>
                  <a:t>The probability of being y=0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/>
                  <a:t>=1-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Marcador de Posição de Conteúdo 2">
                <a:extLst>
                  <a:ext uri="{FF2B5EF4-FFF2-40B4-BE49-F238E27FC236}">
                    <a16:creationId xmlns:a16="http://schemas.microsoft.com/office/drawing/2014/main" id="{EB2370F2-4A95-D811-8A48-E032CFA87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10" y="4870258"/>
                <a:ext cx="9404723" cy="1400529"/>
              </a:xfrm>
              <a:prstGeom prst="rect">
                <a:avLst/>
              </a:prstGeom>
              <a:blipFill>
                <a:blip r:embed="rId3"/>
                <a:stretch>
                  <a:fillRect l="-270" t="-27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1799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D32033-E5D0-288D-48E2-40985808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Logistic Classifiers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00A8A9D-4A4D-E507-B86E-AB1E87FEF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CBFB77E-78A1-3D1F-D0CD-F8E6039F4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66" y="1411592"/>
            <a:ext cx="7772400" cy="16870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Posição de Conteúdo 2">
                <a:extLst>
                  <a:ext uri="{FF2B5EF4-FFF2-40B4-BE49-F238E27FC236}">
                    <a16:creationId xmlns:a16="http://schemas.microsoft.com/office/drawing/2014/main" id="{D7BA89FE-C7F5-E724-67B1-CC523F60D8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54095" y="3163331"/>
                <a:ext cx="8946541" cy="492574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GB" dirty="0"/>
                  <a:t>Sigmoid function: the score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/>
                  <a:t> is compressed into [0..1]</a:t>
                </a:r>
              </a:p>
            </p:txBody>
          </p:sp>
        </mc:Choice>
        <mc:Fallback xmlns="">
          <p:sp>
            <p:nvSpPr>
              <p:cNvPr id="6" name="Marcador de Posição de Conteúdo 2">
                <a:extLst>
                  <a:ext uri="{FF2B5EF4-FFF2-40B4-BE49-F238E27FC236}">
                    <a16:creationId xmlns:a16="http://schemas.microsoft.com/office/drawing/2014/main" id="{D7BA89FE-C7F5-E724-67B1-CC523F60D8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4095" y="3163331"/>
                <a:ext cx="8946541" cy="492574"/>
              </a:xfrm>
              <a:blipFill>
                <a:blip r:embed="rId3"/>
                <a:stretch>
                  <a:fillRect t="-7692" b="-25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77A9DAC0-4D5C-6AE6-4173-715AFDBBC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062" y="3804187"/>
            <a:ext cx="3140504" cy="25058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BEDA433-1962-E790-8C3D-EA5D33A182F9}"/>
                  </a:ext>
                </a:extLst>
              </p:cNvPr>
              <p:cNvSpPr txBox="1"/>
              <p:nvPr/>
            </p:nvSpPr>
            <p:spPr>
              <a:xfrm>
                <a:off x="2141166" y="3804187"/>
                <a:ext cx="1771191" cy="5833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2BEDA433-1962-E790-8C3D-EA5D33A18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1166" y="3804187"/>
                <a:ext cx="1771191" cy="583365"/>
              </a:xfrm>
              <a:prstGeom prst="rect">
                <a:avLst/>
              </a:prstGeom>
              <a:blipFill>
                <a:blip r:embed="rId5"/>
                <a:stretch>
                  <a:fillRect l="-709" b="-148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76F916F-FDD0-AE7D-8220-5C806B89EA4B}"/>
                  </a:ext>
                </a:extLst>
              </p:cNvPr>
              <p:cNvSpPr txBox="1"/>
              <p:nvPr/>
            </p:nvSpPr>
            <p:spPr>
              <a:xfrm>
                <a:off x="342900" y="4965988"/>
                <a:ext cx="6098058" cy="10445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  <m:d>
                            <m:d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pt-PT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D76F916F-FDD0-AE7D-8220-5C806B89E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" y="4965988"/>
                <a:ext cx="6098058" cy="1044517"/>
              </a:xfrm>
              <a:prstGeom prst="rect">
                <a:avLst/>
              </a:prstGeom>
              <a:blipFill>
                <a:blip r:embed="rId6"/>
                <a:stretch>
                  <a:fillRect t="-71084" b="-1518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770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14E9F-D89A-7942-50BF-C71C443E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Fundamental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5F6A86C6-30AD-7304-56EB-C50A39E6C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9404723" cy="4195481"/>
              </a:xfrm>
            </p:spPr>
            <p:txBody>
              <a:bodyPr>
                <a:normAutofit/>
              </a:bodyPr>
              <a:lstStyle/>
              <a:p>
                <a:r>
                  <a:rPr lang="en-GB" sz="2400" b="1" u="dbl" dirty="0">
                    <a:uFill>
                      <a:solidFill>
                        <a:schemeClr val="tx1"/>
                      </a:solidFill>
                    </a:uFill>
                  </a:rPr>
                  <a:t>Data set:</a:t>
                </a:r>
                <a:br>
                  <a:rPr lang="en-GB" dirty="0"/>
                </a:br>
                <a:r>
                  <a:rPr lang="en-GB" dirty="0"/>
                  <a:t>set of points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GB" dirty="0"/>
                  <a:t> in either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GB" dirty="0"/>
                  <a:t> or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GB" dirty="0"/>
                  <a:t> available to the machine learning algorithm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⋯,</m:t>
                        </m:r>
                        <m:sSup>
                          <m:sSupPr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dirty="0"/>
                  <a:t> : unlabelled data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∈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⨂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⋯,</m:t>
                        </m:r>
                        <m:d>
                          <m:dPr>
                            <m:ctrlPr>
                              <a:rPr lang="pt-P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sup>
                            </m:sSup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GB" dirty="0"/>
                  <a:t> : labelled data</a:t>
                </a:r>
                <a:br>
                  <a:rPr lang="en-GB" dirty="0"/>
                </a:br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					</a:t>
                </a:r>
              </a:p>
              <a:p>
                <a:r>
                  <a:rPr lang="en-GB" sz="2600" b="1" u="dbl" dirty="0">
                    <a:uFill>
                      <a:solidFill>
                        <a:schemeClr val="tx1"/>
                      </a:solidFill>
                    </a:uFill>
                  </a:rPr>
                  <a:t>Features: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GB" dirty="0"/>
                  <a:t> is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-dimensional, meaning that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P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x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is a vector with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dirty="0"/>
                  <a:t> elements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,⋯,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5F6A86C6-30AD-7304-56EB-C50A39E6C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9404723" cy="4195481"/>
              </a:xfrm>
              <a:blipFill>
                <a:blip r:embed="rId2"/>
                <a:stretch>
                  <a:fillRect l="-674" t="-15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C844110-F65B-D61E-862E-DD213883F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0622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BDA755-7665-0431-CE00-B9A0D5114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Logistic Classifier Error: log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251FCB43-7ACA-4C46-2015-1033BC7E1D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4293" y="1331260"/>
                <a:ext cx="8946541" cy="3191314"/>
              </a:xfrm>
            </p:spPr>
            <p:txBody>
              <a:bodyPr/>
              <a:lstStyle/>
              <a:p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GB" dirty="0"/>
                  <a:t> then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d>
                          <m:d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pt-P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b="0" i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pt-PT" b="0" i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d>
                          <m:d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pt-PT" b="0" dirty="0"/>
              </a:p>
              <a:p>
                <a:r>
                  <a:rPr lang="en-GB" dirty="0"/>
                  <a:t>If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dirty="0"/>
                  <a:t> then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d>
                          <m:d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pt-P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b="0" i="0" smtClean="0"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pt-PT" b="0" i="0" smtClean="0">
                        <a:latin typeface="Cambria Math" panose="02040503050406030204" pitchFamily="18" charset="0"/>
                      </a:rPr>
                      <m:t>ln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d>
                          <m:d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pt-PT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pt-PT" b="0" i="0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pt-PT" b="0" i="0" smtClean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PT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e>
                          </m:acc>
                        </m:e>
                        <m:sub>
                          <m: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PT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pt-PT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P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PT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251FCB43-7ACA-4C46-2015-1033BC7E1D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93" y="1331260"/>
                <a:ext cx="8946541" cy="3191314"/>
              </a:xfrm>
              <a:blipFill>
                <a:blip r:embed="rId2"/>
                <a:stretch>
                  <a:fillRect l="-283" t="-395" b="-391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C0DEF2F-A02D-3DE6-EB2A-39E9FD94C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60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C8ECA03-055E-6E70-651C-BF508B850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363" y="4522574"/>
            <a:ext cx="7772400" cy="151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6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336686-43CB-EA4B-9BE6-D0024D9B1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B2B5265-F6C8-10F2-1E60-7C2371220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470763F-7D07-C396-1482-1991955079CF}"/>
                  </a:ext>
                </a:extLst>
              </p:cNvPr>
              <p:cNvSpPr txBox="1"/>
              <p:nvPr/>
            </p:nvSpPr>
            <p:spPr>
              <a:xfrm>
                <a:off x="344405" y="1504691"/>
                <a:ext cx="3821327" cy="697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pt-PT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470763F-7D07-C396-1482-199195507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5" y="1504691"/>
                <a:ext cx="3821327" cy="697114"/>
              </a:xfrm>
              <a:prstGeom prst="rect">
                <a:avLst/>
              </a:prstGeom>
              <a:blipFill>
                <a:blip r:embed="rId2"/>
                <a:stretch>
                  <a:fillRect t="-153571" b="-2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0D9EAC9B-4147-A0FE-A286-58E5CDDCBA88}"/>
                  </a:ext>
                </a:extLst>
              </p:cNvPr>
              <p:cNvSpPr txBox="1"/>
              <p:nvPr/>
            </p:nvSpPr>
            <p:spPr>
              <a:xfrm>
                <a:off x="5631593" y="1650756"/>
                <a:ext cx="6098058" cy="4049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0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pt-PT" b="0" i="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pt-PT" b="0" i="0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m:rPr>
                          <m:sty m:val="p"/>
                        </m:rPr>
                        <a:rPr lang="pt-PT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0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m:rPr>
                          <m:sty m:val="p"/>
                        </m:rPr>
                        <a:rPr lang="pt-PT" b="0" i="0" smtClean="0">
                          <a:latin typeface="Cambria Math" panose="02040503050406030204" pitchFamily="18" charset="0"/>
                        </a:rPr>
                        <m:t>ln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0D9EAC9B-4147-A0FE-A286-58E5CDDCB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93" y="1650756"/>
                <a:ext cx="6098058" cy="404983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E8FBB780-A381-E474-7352-6A126643B993}"/>
                  </a:ext>
                </a:extLst>
              </p:cNvPr>
              <p:cNvSpPr txBox="1"/>
              <p:nvPr/>
            </p:nvSpPr>
            <p:spPr>
              <a:xfrm>
                <a:off x="344405" y="2425359"/>
                <a:ext cx="5500342" cy="72757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𝜕𝜎</m:t>
                          </m:r>
                          <m:d>
                            <m:d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P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d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𝜕𝜃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E8FBB780-A381-E474-7352-6A126643B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405" y="2425359"/>
                <a:ext cx="5500342" cy="727571"/>
              </a:xfrm>
              <a:prstGeom prst="rect">
                <a:avLst/>
              </a:prstGeom>
              <a:blipFill>
                <a:blip r:embed="rId4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EB6042BD-7AAB-9AF2-ED82-EC162A15C0FB}"/>
                  </a:ext>
                </a:extLst>
              </p:cNvPr>
              <p:cNvSpPr txBox="1"/>
              <p:nvPr/>
            </p:nvSpPr>
            <p:spPr>
              <a:xfrm>
                <a:off x="646111" y="3552570"/>
                <a:ext cx="9256795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PT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sub>
                          </m:sSub>
                        </m:den>
                      </m:f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pt-PT" sz="20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d>
                        <m:dPr>
                          <m:ctrlPr>
                            <a:rPr lang="pt-P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P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t-PT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PT" sz="20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</m:d>
                        </m:e>
                      </m:d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PT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sz="20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sz="2000" i="1">
                          <a:latin typeface="Cambria Math" panose="02040503050406030204" pitchFamily="18" charset="0"/>
                        </a:rPr>
                        <m:t>)</m:t>
                      </m:r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EB6042BD-7AAB-9AF2-ED82-EC162A15C0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3552570"/>
                <a:ext cx="9256795" cy="783869"/>
              </a:xfrm>
              <a:prstGeom prst="rect">
                <a:avLst/>
              </a:prstGeom>
              <a:blipFill>
                <a:blip r:embed="rId5"/>
                <a:stretch>
                  <a:fillRect t="-130159" b="-1936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44E2ED4F-A231-B122-4D6B-1602A1DB575D}"/>
                  </a:ext>
                </a:extLst>
              </p:cNvPr>
              <p:cNvSpPr txBox="1"/>
              <p:nvPr/>
            </p:nvSpPr>
            <p:spPr>
              <a:xfrm>
                <a:off x="5999674" y="2398396"/>
                <a:ext cx="3903232" cy="7814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P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44E2ED4F-A231-B122-4D6B-1602A1DB5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674" y="2398396"/>
                <a:ext cx="3903232" cy="781496"/>
              </a:xfrm>
              <a:prstGeom prst="rect">
                <a:avLst/>
              </a:prstGeom>
              <a:blipFill>
                <a:blip r:embed="rId6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A9DF9293-A0FC-A88B-F2CF-D75693BF07A8}"/>
                  </a:ext>
                </a:extLst>
              </p:cNvPr>
              <p:cNvSpPr txBox="1"/>
              <p:nvPr/>
            </p:nvSpPr>
            <p:spPr>
              <a:xfrm>
                <a:off x="646110" y="4744653"/>
                <a:ext cx="9706430" cy="10631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pt-P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pt-PT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pt-PT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PT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d>
                              <m:dPr>
                                <m:ctrlPr>
                                  <a:rPr lang="pt-PT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pt-PT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num>
                      <m:den>
                        <m:r>
                          <a:rPr lang="pt-P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PT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&gt;0</m:t>
                            </m:r>
                          </m:sub>
                        </m:sSub>
                      </m:den>
                    </m:f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240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pt-PT" sz="2400">
                        <a:latin typeface="Cambria Math" panose="02040503050406030204" pitchFamily="18" charset="0"/>
                      </a:rPr>
                      <m:t>y</m:t>
                    </m:r>
                    <m:r>
                      <a:rPr lang="pt-PT" sz="2400">
                        <a:latin typeface="Cambria Math" panose="02040503050406030204" pitchFamily="18" charset="0"/>
                      </a:rPr>
                      <m:t> ∗</m:t>
                    </m:r>
                    <m:f>
                      <m:fPr>
                        <m:ctrlPr>
                          <a:rPr lang="pt-PT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pt-P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d>
                          <m:dPr>
                            <m:ctrlPr>
                              <a:rPr lang="pt-PT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f>
                      <m:fPr>
                        <m:ctrlPr>
                          <a:rPr lang="pt-PT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d>
                          <m:dPr>
                            <m:ctrlPr>
                              <a:rPr lang="pt-PT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pt-P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P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&gt;0</m:t>
                            </m:r>
                          </m:sub>
                        </m:sSub>
                      </m:den>
                    </m:f>
                    <m:r>
                      <a:rPr lang="pt-PT" sz="2400" i="1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pt-PT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PT" sz="240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pt-PT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acc>
                          <m:accPr>
                            <m:chr m:val="̂"/>
                            <m:ctrlPr>
                              <a:rPr lang="pt-PT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d>
                          <m:dPr>
                            <m:ctrlPr>
                              <a:rPr lang="pt-PT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f>
                      <m:fPr>
                        <m:ctrlPr>
                          <a:rPr lang="pt-PT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d>
                          <m:dPr>
                            <m:ctrlPr>
                              <a:rPr lang="pt-PT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num>
                      <m:den>
                        <m:r>
                          <a:rPr lang="pt-P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pt-P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&gt;0</m:t>
                            </m:r>
                          </m:sub>
                        </m:sSub>
                      </m:den>
                    </m:f>
                    <m:r>
                      <a:rPr lang="pt-P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=…=</m:t>
                    </m:r>
                    <m:d>
                      <m:dPr>
                        <m:ctrlP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pt-P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pt-PT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sz="240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A9DF9293-A0FC-A88B-F2CF-D75693BF0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0" y="4744653"/>
                <a:ext cx="9706430" cy="106311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7969CFCC-0D17-CA64-CD0D-7D835E9012ED}"/>
                  </a:ext>
                </a:extLst>
              </p:cNvPr>
              <p:cNvSpPr txBox="1"/>
              <p:nvPr/>
            </p:nvSpPr>
            <p:spPr>
              <a:xfrm>
                <a:off x="646110" y="5603567"/>
                <a:ext cx="7632918" cy="12411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pt-P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PT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  <a:p>
                <a:endParaRPr lang="en-GB" sz="2400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7969CFCC-0D17-CA64-CD0D-7D835E9012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0" y="5603567"/>
                <a:ext cx="7632918" cy="1241174"/>
              </a:xfrm>
              <a:prstGeom prst="rect">
                <a:avLst/>
              </a:prstGeom>
              <a:blipFill>
                <a:blip r:embed="rId8"/>
                <a:stretch>
                  <a:fillRect l="-166" t="-2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52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A1CE72-4686-2BD0-6120-824BA21C5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98D1F5D-013A-E119-9C8F-EE665D5C5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FADE88E-2A18-09EE-6BB7-8A0F339CE627}"/>
                  </a:ext>
                </a:extLst>
              </p:cNvPr>
              <p:cNvSpPr txBox="1"/>
              <p:nvPr/>
            </p:nvSpPr>
            <p:spPr>
              <a:xfrm>
                <a:off x="2814252" y="2211604"/>
                <a:ext cx="6098058" cy="11726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PT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ℛ</m:t>
                              </m:r>
                            </m:e>
                          </m:acc>
                        </m:e>
                        <m:sub>
                          <m:r>
                            <a:rPr lang="pt-PT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pt-P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pt-PT" sz="240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PT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sz="240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sz="240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PT" sz="240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pt-P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d>
                                <m:dPr>
                                  <m:ctrlP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PT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pt-PT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PT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pt-PT" sz="2400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FADE88E-2A18-09EE-6BB7-8A0F339CE6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252" y="2211604"/>
                <a:ext cx="6098058" cy="1172629"/>
              </a:xfrm>
              <a:prstGeom prst="rect">
                <a:avLst/>
              </a:prstGeom>
              <a:blipFill>
                <a:blip r:embed="rId2"/>
                <a:stretch>
                  <a:fillRect t="-98925" b="-149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207E9B9-1B73-D0F6-4173-0358D9AE16F0}"/>
                  </a:ext>
                </a:extLst>
              </p:cNvPr>
              <p:cNvSpPr txBox="1"/>
              <p:nvPr/>
            </p:nvSpPr>
            <p:spPr>
              <a:xfrm>
                <a:off x="2664078" y="3731752"/>
                <a:ext cx="6398406" cy="20024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pt-PT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pt-P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pt-PT" sz="240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pt-PT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PT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PT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PT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0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box>
                                    </m:e>
                                  </m:m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pt-PT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PT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PT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PT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box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PT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PT" sz="2400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f>
                                            <m:fPr>
                                              <m:ctrlPr>
                                                <a:rPr lang="pt-PT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pt-PT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</m:num>
                                            <m:den>
                                              <m:r>
                                                <a:rPr lang="pt-PT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𝜕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pt-PT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pt-PT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PT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  <m:r>
                                                    <a:rPr lang="pt-PT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</m:e>
                                      </m:box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pt-PT" sz="2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pt-PT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pt-PT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pt-PT" sz="2400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pt-PT" sz="24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p>
                                            <m:e>
                                              <m:d>
                                                <m:dPr>
                                                  <m:begChr m:val="["/>
                                                  <m:endChr m:val="]"/>
                                                  <m:ctrlPr>
                                                    <a:rPr lang="pt-PT" sz="240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pt-PT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pt-PT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</m:acc>
                                                  <m:d>
                                                    <m:dPr>
                                                      <m:ctrlPr>
                                                        <a:rPr lang="pt-PT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p>
                                                        <m:sSupPr>
                                                          <m:ctrlPr>
                                                            <a:rPr lang="pt-PT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pt-PT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pt-PT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(</m:t>
                                                          </m:r>
                                                          <m:r>
                                                            <a:rPr lang="pt-PT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  <m:r>
                                                            <a:rPr lang="pt-PT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)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d>
                                                  <m:r>
                                                    <a:rPr lang="pt-PT" sz="24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pt-PT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PT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pt-PT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pt-PT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lang="pt-PT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</m:nary>
                                        </m:e>
                                      </m:box>
                                    </m:e>
                                  </m:m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pt-PT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pt-PT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pt-PT" sz="2400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pt-PT" sz="24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p>
                                            <m:e>
                                              <m:d>
                                                <m:dPr>
                                                  <m:begChr m:val="["/>
                                                  <m:endChr m:val="]"/>
                                                  <m:ctrlPr>
                                                    <a:rPr lang="pt-PT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pt-PT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pt-PT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</m:acc>
                                                  <m:d>
                                                    <m:dPr>
                                                      <m:ctrlPr>
                                                        <a:rPr lang="pt-PT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p>
                                                        <m:sSupPr>
                                                          <m:ctrlPr>
                                                            <a:rPr lang="pt-PT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pt-PT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pt-PT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(</m:t>
                                                          </m:r>
                                                          <m:r>
                                                            <a:rPr lang="pt-PT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  <m:r>
                                                            <a:rPr lang="pt-PT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)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d>
                                                  <m:r>
                                                    <a:rPr lang="pt-PT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pt-PT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PT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pt-PT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pt-PT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lang="pt-PT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  <m:r>
                                                <a:rPr lang="pt-PT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pt-PT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pt-PT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PT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pt-PT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pt-PT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pt-PT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</m:e>
                                          </m:nary>
                                        </m:e>
                                      </m:box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PT" sz="2400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  <m:mr>
                                    <m:e>
                                      <m:box>
                                        <m:boxPr>
                                          <m:ctrlPr>
                                            <a:rPr lang="pt-P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oxPr>
                                        <m:e>
                                          <m:argPr>
                                            <m:argSz m:val="-1"/>
                                          </m:argPr>
                                          <m:nary>
                                            <m:naryPr>
                                              <m:chr m:val="∑"/>
                                              <m:limLoc m:val="subSup"/>
                                              <m:ctrlPr>
                                                <a:rPr lang="pt-PT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m:rPr>
                                                  <m:brk m:alnAt="25"/>
                                                </m:rPr>
                                                <a:rPr lang="pt-PT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pt-PT" sz="2400" i="1"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r>
                                                <a:rPr lang="pt-PT" sz="2400" i="1">
                                                  <a:latin typeface="Cambria Math" panose="02040503050406030204" pitchFamily="18" charset="0"/>
                                                </a:rPr>
                                                <m:t>𝑀</m:t>
                                              </m:r>
                                            </m:sup>
                                            <m:e>
                                              <m:d>
                                                <m:dPr>
                                                  <m:begChr m:val="["/>
                                                  <m:endChr m:val="]"/>
                                                  <m:ctrlPr>
                                                    <a:rPr lang="pt-PT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pt-PT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pt-PT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</m:acc>
                                                  <m:d>
                                                    <m:dPr>
                                                      <m:ctrlPr>
                                                        <a:rPr lang="pt-PT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sSup>
                                                        <m:sSupPr>
                                                          <m:ctrlPr>
                                                            <a:rPr lang="pt-PT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r>
                                                            <a:rPr lang="pt-PT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p>
                                                          <m:r>
                                                            <a:rPr lang="pt-PT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(</m:t>
                                                          </m:r>
                                                          <m:r>
                                                            <a:rPr lang="pt-PT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  <m:r>
                                                            <a:rPr lang="pt-PT" sz="24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)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d>
                                                  <m:r>
                                                    <a:rPr lang="pt-PT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pt-PT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pt-PT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𝑦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pt-PT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(</m:t>
                                                      </m:r>
                                                      <m:r>
                                                        <a:rPr lang="pt-PT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  <m:r>
                                                        <a:rPr lang="pt-PT" sz="24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)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  <m:r>
                                                <a:rPr lang="pt-PT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pt-PT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pt-PT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pt-PT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  <m:r>
                                                    <a:rPr lang="pt-PT" sz="24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pt-PT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(</m:t>
                                                  </m:r>
                                                  <m:r>
                                                    <a:rPr lang="pt-PT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  <m:r>
                                                    <a:rPr lang="pt-PT" sz="2400" i="1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)</m:t>
                                                  </m:r>
                                                </m:sup>
                                              </m:sSubSup>
                                            </m:e>
                                          </m:nary>
                                        </m:e>
                                      </m:box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D207E9B9-1B73-D0F6-4173-0358D9AE1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078" y="3731752"/>
                <a:ext cx="6398406" cy="2002408"/>
              </a:xfrm>
              <a:prstGeom prst="rect">
                <a:avLst/>
              </a:prstGeom>
              <a:blipFill>
                <a:blip r:embed="rId3"/>
                <a:stretch>
                  <a:fillRect t="-10692" b="-207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655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332905-3A91-3113-89E4-7A4B0C289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Logistic Classifier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CEEA49B-0FFB-0531-7D39-69D122889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63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DFB3646-CCEB-F853-CEA5-E752B88B5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486" y="1853248"/>
            <a:ext cx="9897028" cy="371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267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997FC14-82F6-2E4D-03EE-68728F5A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74C27D66-9D25-E0A4-96C6-8C42E1865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GB" dirty="0" err="1"/>
              <a:t>Perceptrons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Posição de Conteúdo 2">
                <a:extLst>
                  <a:ext uri="{FF2B5EF4-FFF2-40B4-BE49-F238E27FC236}">
                    <a16:creationId xmlns:a16="http://schemas.microsoft.com/office/drawing/2014/main" id="{C37FEBA2-CB96-CD5C-5E6E-EFA4592E194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6111" y="3526467"/>
                <a:ext cx="5058156" cy="87563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pt-P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𝑎𝑐𝑡𝑖𝑣𝑎𝑡𝑖𝑜𝑛</m:t>
                          </m:r>
                        </m:sub>
                      </m:sSub>
                      <m:d>
                        <m:dPr>
                          <m:ctrlPr>
                            <a:rPr lang="pt-P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pt-PT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pt-PT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Marcador de Posição de Conteúdo 2">
                <a:extLst>
                  <a:ext uri="{FF2B5EF4-FFF2-40B4-BE49-F238E27FC236}">
                    <a16:creationId xmlns:a16="http://schemas.microsoft.com/office/drawing/2014/main" id="{C37FEBA2-CB96-CD5C-5E6E-EFA4592E19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3526467"/>
                <a:ext cx="5058156" cy="875633"/>
              </a:xfrm>
              <a:blipFill>
                <a:blip r:embed="rId2"/>
                <a:stretch>
                  <a:fillRect t="-150000" b="-2128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arcador de Posição de Conteúdo 2">
                <a:extLst>
                  <a:ext uri="{FF2B5EF4-FFF2-40B4-BE49-F238E27FC236}">
                    <a16:creationId xmlns:a16="http://schemas.microsoft.com/office/drawing/2014/main" id="{A72F86AD-B197-4A11-5C84-A3AEDF5B2A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8136" y="2048181"/>
                <a:ext cx="5058156" cy="8756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 algn="ctr">
                  <a:buFont typeface="Wingdings 3" charset="2"/>
                  <a:buNone/>
                </a:pPr>
                <a:r>
                  <a:rPr lang="en-GB" sz="2400" dirty="0"/>
                  <a:t>Perceptron Classifier: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40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PT" sz="2400" i="1" smtClean="0">
                            <a:latin typeface="Cambria Math" panose="02040503050406030204" pitchFamily="18" charset="0"/>
                          </a:rPr>
                          <m:t>𝑎𝑐𝑡𝑖𝑣𝑎𝑡𝑖𝑜𝑛</m:t>
                        </m:r>
                      </m:sub>
                    </m:sSub>
                    <m:d>
                      <m:dPr>
                        <m:ctrlPr>
                          <a:rPr lang="pt-PT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𝑠𝑡𝑒𝑝</m:t>
                    </m:r>
                    <m:d>
                      <m:dPr>
                        <m:ctrlPr>
                          <a:rPr lang="pt-P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Marcador de Posição de Conteúdo 2">
                <a:extLst>
                  <a:ext uri="{FF2B5EF4-FFF2-40B4-BE49-F238E27FC236}">
                    <a16:creationId xmlns:a16="http://schemas.microsoft.com/office/drawing/2014/main" id="{A72F86AD-B197-4A11-5C84-A3AEDF5B2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136" y="2048181"/>
                <a:ext cx="5058156" cy="875633"/>
              </a:xfrm>
              <a:prstGeom prst="rect">
                <a:avLst/>
              </a:prstGeom>
              <a:blipFill>
                <a:blip r:embed="rId3"/>
                <a:stretch>
                  <a:fillRect t="-4225" b="-42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arcador de Posição de Conteúdo 2">
                <a:extLst>
                  <a:ext uri="{FF2B5EF4-FFF2-40B4-BE49-F238E27FC236}">
                    <a16:creationId xmlns:a16="http://schemas.microsoft.com/office/drawing/2014/main" id="{C2CC41DB-FD11-CC4F-D702-E7F376DFB5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8136" y="5004753"/>
                <a:ext cx="5058156" cy="8756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 algn="ctr">
                  <a:buFont typeface="Wingdings 3" charset="2"/>
                  <a:buNone/>
                </a:pPr>
                <a:r>
                  <a:rPr lang="en-GB" sz="2400" dirty="0"/>
                  <a:t>Logistic Classifier: </a:t>
                </a:r>
              </a:p>
              <a:p>
                <a:pPr marL="0" indent="0" algn="ctr">
                  <a:buFont typeface="Wingdings 3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PT" sz="2400" i="1" smtClean="0">
                              <a:latin typeface="Cambria Math" panose="02040503050406030204" pitchFamily="18" charset="0"/>
                            </a:rPr>
                            <m:t>𝑎𝑐𝑡𝑖𝑣𝑎𝑡𝑖𝑜𝑛</m:t>
                          </m:r>
                        </m:sub>
                      </m:sSub>
                      <m:d>
                        <m:dPr>
                          <m:ctrlPr>
                            <a:rPr lang="pt-P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P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0" name="Marcador de Posição de Conteúdo 2">
                <a:extLst>
                  <a:ext uri="{FF2B5EF4-FFF2-40B4-BE49-F238E27FC236}">
                    <a16:creationId xmlns:a16="http://schemas.microsoft.com/office/drawing/2014/main" id="{C2CC41DB-FD11-CC4F-D702-E7F376DFB5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8136" y="5004753"/>
                <a:ext cx="5058156" cy="875633"/>
              </a:xfrm>
              <a:prstGeom prst="rect">
                <a:avLst/>
              </a:prstGeom>
              <a:blipFill>
                <a:blip r:embed="rId4"/>
                <a:stretch>
                  <a:fillRect t="-4225" b="-42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12F8A20E-883B-AF37-81DD-22B63BEA3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4291" y="1525984"/>
            <a:ext cx="3686448" cy="192002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A839B9A-D9C0-FC24-835E-4CD385111C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7263" y="3751834"/>
            <a:ext cx="3140504" cy="250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910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EDAED7-5EE6-5403-5ED5-31751014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 Label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DCB51951-2950-EDB1-B79B-4DFE386C34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Train one classifier for each class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=0…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To classify a data point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obtain the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different scores</a:t>
                </a:r>
              </a:p>
              <a:p>
                <a:endParaRPr lang="en-GB" dirty="0"/>
              </a:p>
              <a:p>
                <a:r>
                  <a:rPr lang="en-GB" dirty="0"/>
                  <a:t>Compute a probability distribution over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GB" dirty="0"/>
                  <a:t> by normalizing the scores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DCB51951-2950-EDB1-B79B-4DFE386C34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3" t="-9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9474980-B723-011F-DB86-9DEF4ABD2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26401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66FA08-C501-577B-24CE-21991880F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 Label Classifier: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276582C0-F2D8-9B54-3832-4FAEF1EBF7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”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𝑑𝑜𝑔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”,”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𝑐𝑎𝑡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”,”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𝑏𝑖𝑟𝑑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” 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GB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𝑠𝑐𝑜𝑟𝑒𝑠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3,2,−1</m:t>
                        </m:r>
                      </m:e>
                    </m:d>
                  </m:oMath>
                </a14:m>
                <a:endParaRPr lang="en-GB" dirty="0"/>
              </a:p>
              <a:p>
                <a:r>
                  <a:rPr lang="en-GB" dirty="0"/>
                  <a:t>Get a probability distribution:</a:t>
                </a:r>
              </a:p>
              <a:p>
                <a:pPr lvl="1"/>
                <a:r>
                  <a:rPr lang="en-GB" dirty="0"/>
                  <a:t>normalize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d>
                          <m:dPr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lin"/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type m:val="lin"/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,−</m:t>
                        </m:r>
                        <m:f>
                          <m:fPr>
                            <m:type m:val="lin"/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</m:e>
                    </m:d>
                  </m:oMath>
                </a14:m>
                <a:endParaRPr lang="en-GB" dirty="0"/>
              </a:p>
              <a:p>
                <a:pPr lvl="1"/>
                <a:endParaRPr lang="en-GB" dirty="0"/>
              </a:p>
              <a:p>
                <a:pPr lvl="1"/>
                <a:r>
                  <a:rPr lang="en-GB" dirty="0"/>
                  <a:t>use </a:t>
                </a:r>
                <a:r>
                  <a:rPr lang="en-GB" dirty="0" err="1"/>
                  <a:t>softmax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P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pt-PT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PT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ctrlP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p>
                              <m:sSupPr>
                                <m:ctrlPr>
                                  <a:rPr lang="pt-PT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pt-PT" sz="2400" b="0" i="1" smtClean="0"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sup>
                            </m:sSup>
                          </m:e>
                        </m:nary>
                      </m:den>
                    </m:f>
                  </m:oMath>
                </a14:m>
                <a:br>
                  <a:rPr lang="pt-PT" dirty="0"/>
                </a:br>
                <a:br>
                  <a:rPr lang="pt-PT" dirty="0"/>
                </a:b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d>
                          <m:d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pt-PT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0.721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0.265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0.013</m:t>
                        </m:r>
                      </m:e>
                    </m:d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276582C0-F2D8-9B54-3832-4FAEF1EBF7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BDA9C60-CB5D-4876-C810-53D42B64B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66</a:t>
            </a:fld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4550E45-56FA-D469-0491-3D0D5941C469}"/>
              </a:ext>
            </a:extLst>
          </p:cNvPr>
          <p:cNvSpPr/>
          <p:nvPr/>
        </p:nvSpPr>
        <p:spPr>
          <a:xfrm>
            <a:off x="5263978" y="3336324"/>
            <a:ext cx="832022" cy="457200"/>
          </a:xfrm>
          <a:prstGeom prst="rect">
            <a:avLst/>
          </a:prstGeom>
          <a:solidFill>
            <a:srgbClr val="B01513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4F6154-69F3-16A3-BE28-6F0ABE7FE3CE}"/>
              </a:ext>
            </a:extLst>
          </p:cNvPr>
          <p:cNvSpPr txBox="1"/>
          <p:nvPr/>
        </p:nvSpPr>
        <p:spPr>
          <a:xfrm>
            <a:off x="6096000" y="3349462"/>
            <a:ext cx="147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0000"/>
                </a:solidFill>
              </a:rPr>
              <a:t>Not good!</a:t>
            </a:r>
          </a:p>
        </p:txBody>
      </p:sp>
    </p:spTree>
    <p:extLst>
      <p:ext uri="{BB962C8B-B14F-4D97-AF65-F5344CB8AC3E}">
        <p14:creationId xmlns:p14="http://schemas.microsoft.com/office/powerpoint/2010/main" val="137668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14E9F-D89A-7942-50BF-C71C443E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Fundamental concepts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5F6A86C6-30AD-7304-56EB-C50A39E6C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1520046"/>
                <a:ext cx="9404723" cy="488523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GB" sz="2400" b="1" u="dbl" dirty="0">
                    <a:uFill>
                      <a:solidFill>
                        <a:schemeClr val="tx1"/>
                      </a:solidFill>
                    </a:uFill>
                  </a:rPr>
                  <a:t>Model:</a:t>
                </a:r>
                <a:br>
                  <a:rPr lang="en-GB" dirty="0"/>
                </a:b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GB" dirty="0"/>
                  <a:t>, which “</a:t>
                </a:r>
                <a:r>
                  <a:rPr lang="en-GB" i="1" dirty="0"/>
                  <a:t>approximates</a:t>
                </a:r>
                <a:r>
                  <a:rPr lang="en-GB" dirty="0"/>
                  <a:t>”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pt-PT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dirty="0"/>
                  <a:t> </a:t>
                </a:r>
              </a:p>
              <a:p>
                <a:endParaRPr lang="en-GB" dirty="0"/>
              </a:p>
              <a:p>
                <a:r>
                  <a:rPr lang="en-GB" sz="2400" b="1" u="dbl" dirty="0">
                    <a:uFill>
                      <a:solidFill>
                        <a:schemeClr val="tx1"/>
                      </a:solidFill>
                    </a:uFill>
                  </a:rPr>
                  <a:t>Model Family:</a:t>
                </a:r>
                <a:br>
                  <a:rPr lang="en-GB" dirty="0"/>
                </a:b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ℱ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, 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P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pt-PT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𝒴</m:t>
                    </m:r>
                  </m:oMath>
                </a14:m>
                <a:r>
                  <a:rPr lang="en-GB" dirty="0"/>
                  <a:t> and</a:t>
                </a:r>
                <a:br>
                  <a:rPr lang="en-GB" dirty="0"/>
                </a:b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P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⋯,</m:t>
                        </m:r>
                        <m:sSub>
                          <m:sSubPr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/>
                  <a:t> is a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GB" dirty="0"/>
                  <a:t>-dimensional vector that parameterizes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GB" dirty="0"/>
              </a:p>
              <a:p>
                <a:pPr marL="457200" lvl="1" indent="0">
                  <a:buNone/>
                </a:pPr>
                <a:r>
                  <a:rPr lang="en-GB" dirty="0"/>
                  <a:t>							</a:t>
                </a:r>
              </a:p>
              <a:p>
                <a:pPr>
                  <a:lnSpc>
                    <a:spcPct val="160000"/>
                  </a:lnSpc>
                </a:pPr>
                <a:r>
                  <a:rPr lang="en-GB" sz="2400" b="1" u="dbl" dirty="0">
                    <a:uFill>
                      <a:solidFill>
                        <a:schemeClr val="tx1"/>
                      </a:solidFill>
                    </a:uFill>
                  </a:rPr>
                  <a:t>Loss:</a:t>
                </a:r>
                <a:br>
                  <a:rPr lang="en-GB" dirty="0"/>
                </a:b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PT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pt-PT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quantifies the disparity between the model 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P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the true value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pt-PT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5F6A86C6-30AD-7304-56EB-C50A39E6C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520046"/>
                <a:ext cx="9404723" cy="4885235"/>
              </a:xfrm>
              <a:blipFill>
                <a:blip r:embed="rId2"/>
                <a:stretch>
                  <a:fillRect l="-270" t="-233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C844110-F65B-D61E-862E-DD213883F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6670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14E9F-D89A-7942-50BF-C71C443E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Fundamental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5F6A86C6-30AD-7304-56EB-C50A39E6C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1591294"/>
                <a:ext cx="9404723" cy="4657105"/>
              </a:xfrm>
            </p:spPr>
            <p:txBody>
              <a:bodyPr>
                <a:normAutofit/>
              </a:bodyPr>
              <a:lstStyle/>
              <a:p>
                <a:r>
                  <a:rPr lang="en-GB" sz="2400" b="1" u="dbl" dirty="0">
                    <a:uFill>
                      <a:solidFill>
                        <a:schemeClr val="tx1"/>
                      </a:solidFill>
                    </a:uFill>
                  </a:rPr>
                  <a:t>Risk (aka generalization error):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The risk of a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GB" dirty="0"/>
                  <a:t> is the expected value of the loss over the whole domain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</m:oMath>
                </a14:m>
                <a:r>
                  <a:rPr lang="en-GB" dirty="0"/>
                  <a:t>:</a:t>
                </a:r>
                <a:br>
                  <a:rPr lang="en-GB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sSub>
                          <m:sSubPr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r>
                      <a:rPr lang="pt-PT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𝒳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pt-PT">
                            <a:latin typeface="Cambria Math" panose="02040503050406030204" pitchFamily="18" charset="0"/>
                          </a:rPr>
                          <m:t>L</m:t>
                        </m:r>
                        <m:d>
                          <m:d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pt-P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p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  <m:r>
                          <a:rPr lang="pt-PT" i="1">
                            <a:latin typeface="Cambria Math" panose="02040503050406030204" pitchFamily="18" charset="0"/>
                          </a:rPr>
                          <m:t>𝑑𝑥</m:t>
                        </m:r>
                      </m:e>
                    </m:nary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u="dbl" dirty="0">
                    <a:uFill>
                      <a:solidFill>
                        <a:schemeClr val="tx1"/>
                      </a:solidFill>
                    </a:uFill>
                  </a:rPr>
                  <a:t>ML goal:</a:t>
                </a:r>
                <a:br>
                  <a:rPr lang="en-GB" b="1" u="dbl" dirty="0">
                    <a:uFill>
                      <a:solidFill>
                        <a:schemeClr val="tx1"/>
                      </a:solidFill>
                    </a:uFill>
                  </a:rPr>
                </a:br>
                <a:br>
                  <a:rPr lang="en-GB" b="1" u="dbl" dirty="0">
                    <a:uFill>
                      <a:solidFill>
                        <a:schemeClr val="tx1"/>
                      </a:solidFill>
                    </a:uFill>
                  </a:rPr>
                </a:br>
                <a:r>
                  <a:rPr lang="en-GB" sz="2100" dirty="0"/>
                  <a:t>find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p>
                          <m:sSupPr>
                            <m:ctrlPr>
                              <a:rPr lang="pt-P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GB" dirty="0"/>
                  <a:t> which minimizes the generalization error over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𝒳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:</a:t>
                </a:r>
                <a:br>
                  <a:rPr lang="en-GB" dirty="0"/>
                </a:br>
                <a:br>
                  <a:rPr lang="pt-PT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sSup>
                          <m:sSupPr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pt-PT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PT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pt-PT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pt-P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lim>
                        </m:limLow>
                      </m:fName>
                      <m:e>
                        <m:nary>
                          <m:nary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𝒳</m:t>
                            </m:r>
                          </m:sub>
                          <m:sup/>
                          <m:e>
                            <m:r>
                              <m:rPr>
                                <m:sty m:val="p"/>
                              </m:rPr>
                              <a:rPr lang="pt-PT">
                                <a:latin typeface="Cambria Math" panose="02040503050406030204" pitchFamily="18" charset="0"/>
                              </a:rPr>
                              <m:t>L</m:t>
                            </m:r>
                            <m:d>
                              <m:d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𝑑𝑥</m:t>
                            </m:r>
                          </m:e>
                        </m:nary>
                      </m:e>
                    </m:func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5F6A86C6-30AD-7304-56EB-C50A39E6C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591294"/>
                <a:ext cx="9404723" cy="4657105"/>
              </a:xfrm>
              <a:blipFill>
                <a:blip r:embed="rId2"/>
                <a:stretch>
                  <a:fillRect l="-404" t="-1359" b="-377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C844110-F65B-D61E-862E-DD213883F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827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B14E9F-D89A-7942-50BF-C71C443E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Fundamental concepts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5F6A86C6-30AD-7304-56EB-C50A39E6C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1591294"/>
                <a:ext cx="9404723" cy="4657105"/>
              </a:xfrm>
            </p:spPr>
            <p:txBody>
              <a:bodyPr>
                <a:normAutofit/>
              </a:bodyPr>
              <a:lstStyle/>
              <a:p>
                <a:r>
                  <a:rPr lang="en-GB" sz="2400" b="1" u="dbl" dirty="0">
                    <a:uFill>
                      <a:solidFill>
                        <a:schemeClr val="tx1"/>
                      </a:solidFill>
                    </a:uFill>
                  </a:rPr>
                  <a:t>Empirical Risk :</a:t>
                </a:r>
                <a:br>
                  <a:rPr lang="en-GB" dirty="0"/>
                </a:br>
                <a:br>
                  <a:rPr lang="en-GB" dirty="0"/>
                </a:br>
                <a:r>
                  <a:rPr lang="en-GB" dirty="0"/>
                  <a:t>the expected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GB" dirty="0"/>
                  <a:t>’s loss over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:</a:t>
                </a:r>
                <a:br>
                  <a:rPr lang="en-GB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PT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</m:d>
                    <m:r>
                      <a:rPr lang="pt-PT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den>
                    </m:f>
                    <m:nary>
                      <m:naryPr>
                        <m:chr m:val="∑"/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P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r>
                          <m:rPr>
                            <m:sty m:val="p"/>
                          </m:rPr>
                          <a:rPr lang="pt-PT">
                            <a:latin typeface="Cambria Math" panose="02040503050406030204" pitchFamily="18" charset="0"/>
                          </a:rPr>
                          <m:t>L</m:t>
                        </m:r>
                        <m:d>
                          <m:d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PT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b="1" u="dbl" dirty="0">
                    <a:uFill>
                      <a:solidFill>
                        <a:schemeClr val="tx1"/>
                      </a:solidFill>
                    </a:uFill>
                  </a:rPr>
                  <a:t>ML’s practical goal:</a:t>
                </a:r>
                <a:br>
                  <a:rPr lang="en-GB" b="1" u="dbl" dirty="0">
                    <a:uFill>
                      <a:solidFill>
                        <a:schemeClr val="tx1"/>
                      </a:solidFill>
                    </a:uFill>
                  </a:rPr>
                </a:br>
                <a:br>
                  <a:rPr lang="en-GB" b="1" u="dbl" dirty="0">
                    <a:uFill>
                      <a:solidFill>
                        <a:schemeClr val="tx1"/>
                      </a:solidFill>
                    </a:uFill>
                  </a:rPr>
                </a:br>
                <a:r>
                  <a:rPr lang="en-GB" sz="2100" dirty="0"/>
                  <a:t>find the model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GB" dirty="0"/>
                  <a:t> which minimizes the empirical risk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:</a:t>
                </a:r>
                <a:br>
                  <a:rPr lang="en-GB" dirty="0"/>
                </a:br>
                <a:br>
                  <a:rPr lang="pt-PT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pt-PT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PT">
                                <a:latin typeface="Cambria Math" panose="02040503050406030204" pitchFamily="18" charset="0"/>
                              </a:rPr>
                              <m:t>argmin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pt-PT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pt-P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𝜖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ℱ</m:t>
                            </m:r>
                          </m:lim>
                        </m:limLow>
                      </m:fName>
                      <m:e>
                        <m:nary>
                          <m:naryPr>
                            <m:chr m:val="∑"/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P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r>
                              <m:rPr>
                                <m:sty m:val="p"/>
                              </m:rPr>
                              <a:rPr lang="pt-PT">
                                <a:latin typeface="Cambria Math" panose="02040503050406030204" pitchFamily="18" charset="0"/>
                              </a:rPr>
                              <m:t>L</m:t>
                            </m:r>
                            <m:d>
                              <m:d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p>
                                        <m:r>
                                          <a:rPr lang="pt-PT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func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5F6A86C6-30AD-7304-56EB-C50A39E6C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591294"/>
                <a:ext cx="9404723" cy="4657105"/>
              </a:xfrm>
              <a:blipFill>
                <a:blip r:embed="rId2"/>
                <a:stretch>
                  <a:fillRect l="-404" t="-1359" b="-307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C844110-F65B-D61E-862E-DD213883F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688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ão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Ião</Template>
  <TotalTime>6359</TotalTime>
  <Words>2626</Words>
  <Application>Microsoft Macintosh PowerPoint</Application>
  <PresentationFormat>Ecrã Panorâmico</PresentationFormat>
  <Paragraphs>409</Paragraphs>
  <Slides>66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66</vt:i4>
      </vt:variant>
    </vt:vector>
  </HeadingPairs>
  <TitlesOfParts>
    <vt:vector size="74" baseType="lpstr">
      <vt:lpstr>Arial</vt:lpstr>
      <vt:lpstr>Calibri</vt:lpstr>
      <vt:lpstr>Cambria Math</vt:lpstr>
      <vt:lpstr>Century Gothic</vt:lpstr>
      <vt:lpstr>Consolas</vt:lpstr>
      <vt:lpstr>Söhne</vt:lpstr>
      <vt:lpstr>Wingdings 3</vt:lpstr>
      <vt:lpstr>Ião</vt:lpstr>
      <vt:lpstr>Ciência de Dados Quântica 22/23  Classical Machine Learning:  Regression &amp; Classification</vt:lpstr>
      <vt:lpstr>Material de Consulta</vt:lpstr>
      <vt:lpstr>An attempt on definition</vt:lpstr>
      <vt:lpstr>An attempt on definition</vt:lpstr>
      <vt:lpstr>Fundamental concepts</vt:lpstr>
      <vt:lpstr>Fundamental concepts</vt:lpstr>
      <vt:lpstr>Fundamental concepts</vt:lpstr>
      <vt:lpstr>Fundamental concepts</vt:lpstr>
      <vt:lpstr>Fundamental concepts</vt:lpstr>
      <vt:lpstr>Classification of ML</vt:lpstr>
      <vt:lpstr>Types of ML - Supervised Learning</vt:lpstr>
      <vt:lpstr>Supervised Learning Examples</vt:lpstr>
      <vt:lpstr>Supervised Learning Examples</vt:lpstr>
      <vt:lpstr>Supervised Learning</vt:lpstr>
      <vt:lpstr>Supervised Learning Algorithms</vt:lpstr>
      <vt:lpstr>Types of ML - Unsupervised Learning</vt:lpstr>
      <vt:lpstr>Unsupervised Learning - Clustering</vt:lpstr>
      <vt:lpstr>Unsupervised Learning – Dimensionality Reduction</vt:lpstr>
      <vt:lpstr>Unsupervised Learning - generative</vt:lpstr>
      <vt:lpstr>Unsupervised Learning - generative</vt:lpstr>
      <vt:lpstr>Types of ML - Reinforcement Learning</vt:lpstr>
      <vt:lpstr>Regression</vt:lpstr>
      <vt:lpstr>Supervised Learning: Regression</vt:lpstr>
      <vt:lpstr>Supervised Learning: Regression</vt:lpstr>
      <vt:lpstr>Linear Regression: algorithm</vt:lpstr>
      <vt:lpstr>Linear Regression: algorithm</vt:lpstr>
      <vt:lpstr>Optimization: gradient descent</vt:lpstr>
      <vt:lpstr>Optimization: gradient descent</vt:lpstr>
      <vt:lpstr>Optimization: gradient descent</vt:lpstr>
      <vt:lpstr>Linear Regression</vt:lpstr>
      <vt:lpstr>Linear Regression: testing</vt:lpstr>
      <vt:lpstr>Linear Regression: data shifting and normalization</vt:lpstr>
      <vt:lpstr>Linear Regression: data shifting and normalization</vt:lpstr>
      <vt:lpstr>Optimization: convexity and local minima</vt:lpstr>
      <vt:lpstr>Optimization: local minima</vt:lpstr>
      <vt:lpstr>Multivariate Linear Regression</vt:lpstr>
      <vt:lpstr>Polynomial Regression</vt:lpstr>
      <vt:lpstr>Polynomial Regression</vt:lpstr>
      <vt:lpstr>Model Learning: under and over fitting</vt:lpstr>
      <vt:lpstr>Model Learning: under and over fitting</vt:lpstr>
      <vt:lpstr>Overfitting</vt:lpstr>
      <vt:lpstr>Regularization</vt:lpstr>
      <vt:lpstr>ℓ_2 Regularized Multivariate Linear Regression</vt:lpstr>
      <vt:lpstr>Generalization: training vs. test/validation errors</vt:lpstr>
      <vt:lpstr>Classification</vt:lpstr>
      <vt:lpstr>Supervised Learning: Classification</vt:lpstr>
      <vt:lpstr>Perceptron Classifier</vt:lpstr>
      <vt:lpstr>The ”alien” dataset [Serrano’2021-cap 5]</vt:lpstr>
      <vt:lpstr>The ”alien” dataset [Serrano’2021-cap 5]</vt:lpstr>
      <vt:lpstr>Hyper-Planes</vt:lpstr>
      <vt:lpstr>Perceptron Error Function</vt:lpstr>
      <vt:lpstr>Perceptron Error Function</vt:lpstr>
      <vt:lpstr>Perceptron Error Function</vt:lpstr>
      <vt:lpstr>Mean Perceptron Error Function (Risk)</vt:lpstr>
      <vt:lpstr>Gradient Descent</vt:lpstr>
      <vt:lpstr>Gradient Descent</vt:lpstr>
      <vt:lpstr>Perceptron Classifier</vt:lpstr>
      <vt:lpstr>Logistic Classifiers</vt:lpstr>
      <vt:lpstr>Logistic Classifiers</vt:lpstr>
      <vt:lpstr>Logistic Classifier Error: log loss</vt:lpstr>
      <vt:lpstr>Gradient Descent</vt:lpstr>
      <vt:lpstr>Gradient Descent</vt:lpstr>
      <vt:lpstr>Logistic Classifier</vt:lpstr>
      <vt:lpstr>Perceptrons</vt:lpstr>
      <vt:lpstr>Multi Label Classifier</vt:lpstr>
      <vt:lpstr>Multi Label Classifier: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de Dados Quântica 2021/22 Apresentação</dc:title>
  <dc:creator>Luis Paulo Santos</dc:creator>
  <cp:lastModifiedBy>Luis Paulo Santos</cp:lastModifiedBy>
  <cp:revision>137</cp:revision>
  <dcterms:created xsi:type="dcterms:W3CDTF">2022-02-08T11:26:10Z</dcterms:created>
  <dcterms:modified xsi:type="dcterms:W3CDTF">2024-02-07T23:12:06Z</dcterms:modified>
</cp:coreProperties>
</file>